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9" r:id="rId7"/>
    <p:sldId id="260" r:id="rId8"/>
    <p:sldId id="262" r:id="rId9"/>
    <p:sldId id="261" r:id="rId10"/>
    <p:sldId id="258" r:id="rId11"/>
    <p:sldId id="263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MV Boli" panose="02000500030200090000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ford, Cameka" userId="2d98ac50-e028-4d1d-9cd0-e76a56ff66a4" providerId="ADAL" clId="{0B1479F9-33E6-4761-8DC9-F38A9004154E}"/>
    <pc:docChg chg="custSel modSld">
      <pc:chgData name="Crawford, Cameka" userId="2d98ac50-e028-4d1d-9cd0-e76a56ff66a4" providerId="ADAL" clId="{0B1479F9-33E6-4761-8DC9-F38A9004154E}" dt="2022-03-25T19:58:00.586" v="21" actId="20577"/>
      <pc:docMkLst>
        <pc:docMk/>
      </pc:docMkLst>
      <pc:sldChg chg="modSp">
        <pc:chgData name="Crawford, Cameka" userId="2d98ac50-e028-4d1d-9cd0-e76a56ff66a4" providerId="ADAL" clId="{0B1479F9-33E6-4761-8DC9-F38A9004154E}" dt="2022-03-25T13:38:41.910" v="18" actId="20577"/>
        <pc:sldMkLst>
          <pc:docMk/>
          <pc:sldMk cId="758029176" sldId="256"/>
        </pc:sldMkLst>
        <pc:spChg chg="mod">
          <ac:chgData name="Crawford, Cameka" userId="2d98ac50-e028-4d1d-9cd0-e76a56ff66a4" providerId="ADAL" clId="{0B1479F9-33E6-4761-8DC9-F38A9004154E}" dt="2022-03-25T13:38:41.910" v="18" actId="20577"/>
          <ac:spMkLst>
            <pc:docMk/>
            <pc:sldMk cId="758029176" sldId="256"/>
            <ac:spMk id="3" creationId="{6D369555-0848-48D0-9493-B857BDACD29B}"/>
          </ac:spMkLst>
        </pc:spChg>
      </pc:sldChg>
      <pc:sldChg chg="modSp">
        <pc:chgData name="Crawford, Cameka" userId="2d98ac50-e028-4d1d-9cd0-e76a56ff66a4" providerId="ADAL" clId="{0B1479F9-33E6-4761-8DC9-F38A9004154E}" dt="2022-03-25T19:58:00.586" v="21" actId="20577"/>
        <pc:sldMkLst>
          <pc:docMk/>
          <pc:sldMk cId="1285179868" sldId="259"/>
        </pc:sldMkLst>
        <pc:spChg chg="mod">
          <ac:chgData name="Crawford, Cameka" userId="2d98ac50-e028-4d1d-9cd0-e76a56ff66a4" providerId="ADAL" clId="{0B1479F9-33E6-4761-8DC9-F38A9004154E}" dt="2022-03-25T19:58:00.586" v="21" actId="20577"/>
          <ac:spMkLst>
            <pc:docMk/>
            <pc:sldMk cId="1285179868" sldId="259"/>
            <ac:spMk id="8" creationId="{E8D8AB19-6C4F-41B7-B5F9-4A17EB4537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91F97-ADD7-4950-9E6F-AFEA787FF3F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20A4C-EADB-4D5E-BA46-F4025B5E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15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1301-0469-4FA7-AE5B-15B068D3D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BE8AD-0275-47DC-9D13-F2BE7F3AF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F88E8-1BF1-459E-80B1-9C1662B0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C2769-DB94-43EC-88D0-9F486202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D9F6A-B459-4031-AC4C-3D45D0E6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8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A9F9A-607E-420B-821D-3A25792E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016C2-1656-4958-8019-AC7582CC9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0265F-52F9-46E9-9F8B-01D3CF428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77C59-3331-4EE4-A118-61928C1C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DD60C-9944-4B56-BF74-D1B187FC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8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A08391-AEEA-4971-B32D-85ABA0822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46A13-D390-402C-BA6C-ABDBB29EF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A3E15-A9E1-447F-8B60-21EC15C7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D40B9-919B-4F3C-9B10-A2D68BABA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4E20-90E6-47CE-859E-E5C0CCB9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2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4D52A-6E10-412E-ABA9-7F3CE835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56D42-469C-45B2-AF04-87C2FC627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1B937-3B62-42F8-B893-BCF3B66F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C740C-0662-4A16-8759-66E29CFF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DA6F-ED3A-428E-9950-707D08DD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F8871-6C08-49B0-AB9F-C366A862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F35D9-2D8D-415A-B485-15E7E633B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2AC01-63BF-4532-8E40-78D07999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30A7F-A0A1-4ABC-A271-46880DED2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4FBDE-46F2-495C-8C4F-25D68A6C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1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19AE-062E-4A87-B963-C71D0100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7924A-3379-4370-8566-C4D91873A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80FCC-4567-4FF4-BE2E-2D831F5F0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FFC9C-9EF8-47C8-8339-C5BF83C6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03146-1953-41C4-8185-ED07459D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58637-3A32-41E3-B714-D083D46D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7E53-4277-4816-98A4-35BF4D409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C17DC-C21C-4F5C-9ED8-BA4E7E83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CD0545-54D2-47E2-A122-3DB577738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3E2F6-5BF2-4781-8D37-B6F5D28E9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E58A2-4A2D-4D36-85F2-C62B4962E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CB064-1787-4950-8C58-836E93689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91785-3E92-4ECA-BCEC-00529AD6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536765-B0C5-4BF2-9DDB-11D9151C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8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6DDE-4AB5-4899-9E38-AC029F5D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4A605-E8E7-47FD-B08B-B9F77B68E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D2ABA-D1D9-491E-B591-BE0E9957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85CF9-1C68-421E-89DE-F21041F9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5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ADC9B-76A8-47DA-9A5B-AC59FCA3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620E4C-12C1-4351-8413-1DF5CEB8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0636D-51A4-4318-AFE4-70DB414F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C057-BC8D-46B8-A671-8829A0AD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D0923-350F-417A-B8E2-AA8495135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E4B4B-623B-49DB-9FDD-70E9E4674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29512-3F81-4200-ADBA-E20FA1E9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3ED98-978A-4CE7-A9FC-052859867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AAB3D-5299-4BBA-961F-1B11F627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81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18067-52CA-40AD-9D23-C7E9B3C2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3C4C9-3805-48AC-84F5-BACD61A2F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A36E1-48C5-4E66-94C7-B436CE690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61135-4CCE-4B7A-935B-64C08020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DD2AB-28BE-41BE-8CE0-DBCDDBF6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51460-E04E-4108-A802-3D656BFE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3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B30002-0C20-4580-8A43-1A44054A4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CFC55-409D-4BC4-A23B-135FE61F8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197F3-E2EB-40D1-AAC6-E1D5D92C2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5AB7-A58D-4E7B-A760-674D59E92EE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DAF44-D576-4E79-A6D1-B67308A29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5AFDF-7681-435B-A8AC-0D56AB51D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B8354-7A0D-46F4-BA2B-0D2E978AA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waldd@cfbisd.ed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hyperlink" Target="mailto:Cameka.Crawford@risd.org" TargetMode="External"/><Relationship Id="rId4" Type="http://schemas.openxmlformats.org/officeDocument/2006/relationships/hyperlink" Target="mailto:LJCox@garlandisd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9A1CE7-CE42-411F-866E-9DC790104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8038"/>
          <a:stretch/>
        </p:blipFill>
        <p:spPr>
          <a:xfrm>
            <a:off x="0" y="158326"/>
            <a:ext cx="12192000" cy="383381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D369555-0848-48D0-9493-B857BDACD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082" y="5676934"/>
            <a:ext cx="3222702" cy="954107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cap="all" dirty="0"/>
              <a:t>Donna L. Wald, M.A.</a:t>
            </a:r>
            <a:br>
              <a:rPr lang="en-US" sz="2800" dirty="0"/>
            </a:br>
            <a:r>
              <a:rPr lang="en-US" sz="1900" dirty="0"/>
              <a:t>Executive Director, CFBISD Educational Foundation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36B83-B205-4999-8AA1-EF4CDD417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647" y="1013725"/>
            <a:ext cx="6262541" cy="2387600"/>
          </a:xfrm>
        </p:spPr>
        <p:txBody>
          <a:bodyPr>
            <a:noAutofit/>
          </a:bodyPr>
          <a:lstStyle/>
          <a:p>
            <a:pPr algn="l"/>
            <a:r>
              <a:rPr lang="en-US" sz="6600" cap="all" dirty="0">
                <a:latin typeface="MV Boli" panose="02000500030200090000" pitchFamily="2" charset="0"/>
                <a:cs typeface="MV Boli" panose="02000500030200090000" pitchFamily="2" charset="0"/>
              </a:rPr>
              <a:t>What I Wish I Knew Then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2A777-591A-4FE6-9099-52FFF67A8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9" y="3992138"/>
            <a:ext cx="1817949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AA6FD-E25C-40BB-82DB-5B3806261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36" y="4034436"/>
            <a:ext cx="2581275" cy="1600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A891B5-A2D1-4CCC-BB47-D236B3C0B0A1}"/>
              </a:ext>
            </a:extLst>
          </p:cNvPr>
          <p:cNvSpPr/>
          <p:nvPr/>
        </p:nvSpPr>
        <p:spPr>
          <a:xfrm>
            <a:off x="4090639" y="5676934"/>
            <a:ext cx="4010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all" dirty="0">
                <a:latin typeface="Calibri" panose="020F0502020204030204" pitchFamily="34" charset="0"/>
                <a:ea typeface="Calibri" panose="020F0502020204030204" pitchFamily="34" charset="0"/>
              </a:rPr>
              <a:t>Lisa J. Cox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President, Garland ISD Education Foundation and District Corporate Initiatives Liaison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35D6105-FE79-4C4E-BF39-ACE79C02674C}"/>
              </a:ext>
            </a:extLst>
          </p:cNvPr>
          <p:cNvSpPr txBox="1">
            <a:spLocks/>
          </p:cNvSpPr>
          <p:nvPr/>
        </p:nvSpPr>
        <p:spPr>
          <a:xfrm>
            <a:off x="8668216" y="5676934"/>
            <a:ext cx="3222702" cy="9541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cap="all" dirty="0"/>
              <a:t>Cameka l. Crawford </a:t>
            </a:r>
            <a:br>
              <a:rPr lang="en-US" sz="2800" b="1" cap="all" dirty="0"/>
            </a:br>
            <a:r>
              <a:rPr lang="en-US" sz="1900" dirty="0"/>
              <a:t>Executive Director, The Richardson ISD Foundation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FB8BD4-B25B-4AFC-8EC1-9B3F0AD77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2" y="4034436"/>
            <a:ext cx="2747390" cy="1600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B21D57-5318-4A08-AE07-D5064946FC92}"/>
              </a:ext>
            </a:extLst>
          </p:cNvPr>
          <p:cNvSpPr txBox="1"/>
          <p:nvPr/>
        </p:nvSpPr>
        <p:spPr>
          <a:xfrm>
            <a:off x="7754093" y="3834933"/>
            <a:ext cx="717396" cy="18620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500" dirty="0">
                <a:solidFill>
                  <a:srgbClr val="FF960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5CE530-A394-4D6A-9FEA-C4A56D7F4C1E}"/>
              </a:ext>
            </a:extLst>
          </p:cNvPr>
          <p:cNvSpPr txBox="1"/>
          <p:nvPr/>
        </p:nvSpPr>
        <p:spPr>
          <a:xfrm>
            <a:off x="3350638" y="3834933"/>
            <a:ext cx="717396" cy="18620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500" dirty="0">
                <a:solidFill>
                  <a:srgbClr val="FF960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5802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B69-67E1-4A6B-88F7-5B55A77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600" b="1" dirty="0">
                <a:latin typeface="MV Boli" panose="02000500030200090000" pitchFamily="2" charset="0"/>
                <a:cs typeface="MV Boli" panose="02000500030200090000" pitchFamily="2" charset="0"/>
              </a:rPr>
              <a:t>NUMBER ONE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053304-A517-45E2-BDB1-096B6A62B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85204"/>
            <a:ext cx="6985662" cy="463973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D8AB19-6C4F-41B7-B5F9-4A17EB45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83094"/>
            <a:ext cx="4183380" cy="344395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Throw away any preconceived notions you have</a:t>
            </a:r>
            <a:r>
              <a:rPr lang="en-US" sz="4000" dirty="0">
                <a:latin typeface="Comic Sans MS" panose="030F0702030302020204" pitchFamily="66" charset="0"/>
                <a:cs typeface="MV Boli" panose="02000500030200090000" pitchFamily="2" charset="0"/>
              </a:rPr>
              <a:t>.</a:t>
            </a: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 Be willing to learn and change</a:t>
            </a:r>
            <a:r>
              <a:rPr lang="en-US" sz="4000" dirty="0">
                <a:latin typeface="Comic Sans MS" panose="030F0702030302020204" pitchFamily="66" charset="0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C74C3-382E-4B36-8C99-3078F03B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8038"/>
          <a:stretch/>
        </p:blipFill>
        <p:spPr>
          <a:xfrm>
            <a:off x="6668428" y="13363"/>
            <a:ext cx="5523571" cy="17369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AEA451-E1D8-48F2-B1CF-BB16C237ABB1}"/>
              </a:ext>
            </a:extLst>
          </p:cNvPr>
          <p:cNvCxnSpPr/>
          <p:nvPr/>
        </p:nvCxnSpPr>
        <p:spPr>
          <a:xfrm>
            <a:off x="0" y="1672683"/>
            <a:ext cx="7025268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73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B69-67E1-4A6B-88F7-5B55A77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600" b="1" dirty="0">
                <a:latin typeface="MV Boli" panose="02000500030200090000" pitchFamily="2" charset="0"/>
                <a:cs typeface="MV Boli" panose="02000500030200090000" pitchFamily="2" charset="0"/>
              </a:rPr>
              <a:t>NUMBER TWO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D8AB19-6C4F-41B7-B5F9-4A17EB45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727677"/>
            <a:ext cx="4320540" cy="288900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You are going to walk into challenges</a:t>
            </a:r>
            <a:r>
              <a:rPr lang="en-US" sz="4000" dirty="0">
                <a:latin typeface="Comic Sans MS" panose="030F0702030302020204" pitchFamily="66" charset="0"/>
                <a:cs typeface="MV Boli" panose="02000500030200090000" pitchFamily="2" charset="0"/>
              </a:rPr>
              <a:t>.</a:t>
            </a: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 That’s okay</a:t>
            </a:r>
            <a:r>
              <a:rPr lang="en-US" sz="4000" dirty="0">
                <a:latin typeface="Comic Sans MS" panose="030F0702030302020204" pitchFamily="66" charset="0"/>
                <a:cs typeface="MV Boli" panose="02000500030200090000" pitchFamily="2" charset="0"/>
              </a:rPr>
              <a:t>.</a:t>
            </a: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 You can handle it!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C74C3-382E-4B36-8C99-3078F03BD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8038"/>
          <a:stretch/>
        </p:blipFill>
        <p:spPr>
          <a:xfrm>
            <a:off x="6668428" y="13363"/>
            <a:ext cx="5523571" cy="17369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AEA451-E1D8-48F2-B1CF-BB16C237ABB1}"/>
              </a:ext>
            </a:extLst>
          </p:cNvPr>
          <p:cNvCxnSpPr/>
          <p:nvPr/>
        </p:nvCxnSpPr>
        <p:spPr>
          <a:xfrm>
            <a:off x="0" y="1672683"/>
            <a:ext cx="7025268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BDB740A-C04F-45E2-B243-86C2388B62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0" y="1851482"/>
            <a:ext cx="6986016" cy="4641393"/>
          </a:xfrm>
        </p:spPr>
      </p:pic>
    </p:spTree>
    <p:extLst>
      <p:ext uri="{BB962C8B-B14F-4D97-AF65-F5344CB8AC3E}">
        <p14:creationId xmlns:p14="http://schemas.microsoft.com/office/powerpoint/2010/main" val="128517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B69-67E1-4A6B-88F7-5B55A77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600" b="1" dirty="0">
                <a:latin typeface="MV Boli" panose="02000500030200090000" pitchFamily="2" charset="0"/>
                <a:cs typeface="MV Boli" panose="02000500030200090000" pitchFamily="2" charset="0"/>
              </a:rPr>
              <a:t>NUMBER THREE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053304-A517-45E2-BDB1-096B6A62B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33" y="1885204"/>
            <a:ext cx="6959595" cy="463973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D8AB19-6C4F-41B7-B5F9-4A17EB45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" y="2754851"/>
            <a:ext cx="4206240" cy="290043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No matter what your structure is, find a way to walk with your district</a:t>
            </a:r>
            <a:r>
              <a:rPr lang="en-US" sz="4000" dirty="0">
                <a:latin typeface="Comic Sans MS" panose="030F0702030302020204" pitchFamily="66" charset="0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C74C3-382E-4B36-8C99-3078F03B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8038"/>
          <a:stretch/>
        </p:blipFill>
        <p:spPr>
          <a:xfrm>
            <a:off x="6668428" y="13363"/>
            <a:ext cx="5523571" cy="17369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AEA451-E1D8-48F2-B1CF-BB16C237ABB1}"/>
              </a:ext>
            </a:extLst>
          </p:cNvPr>
          <p:cNvCxnSpPr/>
          <p:nvPr/>
        </p:nvCxnSpPr>
        <p:spPr>
          <a:xfrm>
            <a:off x="0" y="1672683"/>
            <a:ext cx="7025268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020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B69-67E1-4A6B-88F7-5B55A77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600" b="1" dirty="0">
                <a:latin typeface="MV Boli" panose="02000500030200090000" pitchFamily="2" charset="0"/>
                <a:cs typeface="MV Boli" panose="02000500030200090000" pitchFamily="2" charset="0"/>
              </a:rPr>
              <a:t>NUMBER FOUR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053304-A517-45E2-BDB1-096B6A62B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30" y="1885204"/>
            <a:ext cx="6494601" cy="463973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D8AB19-6C4F-41B7-B5F9-4A17EB45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" y="2726279"/>
            <a:ext cx="4183380" cy="295758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We’re not on an island</a:t>
            </a:r>
            <a:r>
              <a:rPr lang="en-US" sz="4000" dirty="0">
                <a:latin typeface="Comic Sans MS" panose="030F0702030302020204" pitchFamily="66" charset="0"/>
                <a:cs typeface="MV Boli" panose="02000500030200090000" pitchFamily="2" charset="0"/>
              </a:rPr>
              <a:t>.</a:t>
            </a: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 We have a network of resources in each other!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C74C3-382E-4B36-8C99-3078F03B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8038"/>
          <a:stretch/>
        </p:blipFill>
        <p:spPr>
          <a:xfrm>
            <a:off x="6668428" y="13363"/>
            <a:ext cx="5523571" cy="17369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AEA451-E1D8-48F2-B1CF-BB16C237ABB1}"/>
              </a:ext>
            </a:extLst>
          </p:cNvPr>
          <p:cNvCxnSpPr/>
          <p:nvPr/>
        </p:nvCxnSpPr>
        <p:spPr>
          <a:xfrm>
            <a:off x="0" y="1672683"/>
            <a:ext cx="7025268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23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B69-67E1-4A6B-88F7-5B55A77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600" b="1" dirty="0">
                <a:latin typeface="MV Boli" panose="02000500030200090000" pitchFamily="2" charset="0"/>
                <a:cs typeface="MV Boli" panose="02000500030200090000" pitchFamily="2" charset="0"/>
              </a:rPr>
              <a:t>NUMBER FIVE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053304-A517-45E2-BDB1-096B6A62B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33" y="1885204"/>
            <a:ext cx="6959595" cy="463973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D8AB19-6C4F-41B7-B5F9-4A17EB453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734554"/>
            <a:ext cx="4183380" cy="317475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We’re not competitors! We are a family and all rise with the high tide</a:t>
            </a:r>
            <a:r>
              <a:rPr lang="en-US" sz="4000" dirty="0">
                <a:latin typeface="Comic Sans MS" panose="030F0702030302020204" pitchFamily="66" charset="0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C74C3-382E-4B36-8C99-3078F03B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8038"/>
          <a:stretch/>
        </p:blipFill>
        <p:spPr>
          <a:xfrm>
            <a:off x="6668428" y="13363"/>
            <a:ext cx="5523571" cy="17369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AEA451-E1D8-48F2-B1CF-BB16C237ABB1}"/>
              </a:ext>
            </a:extLst>
          </p:cNvPr>
          <p:cNvCxnSpPr/>
          <p:nvPr/>
        </p:nvCxnSpPr>
        <p:spPr>
          <a:xfrm>
            <a:off x="0" y="1672683"/>
            <a:ext cx="7025268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409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B69-67E1-4A6B-88F7-5B55A77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600" b="1" dirty="0">
                <a:latin typeface="MV Boli" panose="02000500030200090000" pitchFamily="2" charset="0"/>
                <a:cs typeface="MV Boli" panose="02000500030200090000" pitchFamily="2" charset="0"/>
              </a:rPr>
              <a:t>GROUP ACTIVITY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D970DCD-9DCA-4207-98BB-3C70FA490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4" y="1862373"/>
            <a:ext cx="10595771" cy="477162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C74C3-382E-4B36-8C99-3078F03B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8038"/>
          <a:stretch/>
        </p:blipFill>
        <p:spPr>
          <a:xfrm>
            <a:off x="6668428" y="13363"/>
            <a:ext cx="5523571" cy="17369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AEA451-E1D8-48F2-B1CF-BB16C237ABB1}"/>
              </a:ext>
            </a:extLst>
          </p:cNvPr>
          <p:cNvCxnSpPr/>
          <p:nvPr/>
        </p:nvCxnSpPr>
        <p:spPr>
          <a:xfrm>
            <a:off x="0" y="1672683"/>
            <a:ext cx="7025268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2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9EB69-67E1-4A6B-88F7-5B55A77C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6600" b="1" dirty="0">
                <a:latin typeface="MV Boli" panose="02000500030200090000" pitchFamily="2" charset="0"/>
                <a:cs typeface="MV Boli" panose="02000500030200090000" pitchFamily="2" charset="0"/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C74C3-382E-4B36-8C99-3078F03BD0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8038"/>
          <a:stretch/>
        </p:blipFill>
        <p:spPr>
          <a:xfrm>
            <a:off x="6668428" y="13363"/>
            <a:ext cx="5523571" cy="17369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AEA451-E1D8-48F2-B1CF-BB16C237ABB1}"/>
              </a:ext>
            </a:extLst>
          </p:cNvPr>
          <p:cNvCxnSpPr/>
          <p:nvPr/>
        </p:nvCxnSpPr>
        <p:spPr>
          <a:xfrm>
            <a:off x="0" y="1672683"/>
            <a:ext cx="7025268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F0731F-4855-40AB-8D87-32EC20115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28494"/>
            <a:ext cx="5181600" cy="48380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FF960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Donna Wald, M.A. </a:t>
            </a:r>
          </a:p>
          <a:p>
            <a:pPr marL="0" indent="0">
              <a:buNone/>
            </a:pP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Carrollton-Farmers Branch ISD Educational Foundation</a:t>
            </a:r>
          </a:p>
          <a:p>
            <a:pPr marL="0" indent="0">
              <a:buNone/>
            </a:pP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  <a:hlinkClick r:id="rId3"/>
              </a:rPr>
              <a:t>waldd@cfbisd</a:t>
            </a:r>
            <a:r>
              <a:rPr lang="en-US" dirty="0">
                <a:latin typeface="Comic Sans MS" panose="030F0702030302020204" pitchFamily="66" charset="0"/>
                <a:cs typeface="MV Boli" panose="02000500030200090000" pitchFamily="2" charset="0"/>
                <a:hlinkClick r:id="rId3"/>
              </a:rPr>
              <a:t>.</a:t>
            </a: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  <a:hlinkClick r:id="rId3"/>
              </a:rPr>
              <a:t>edu</a:t>
            </a: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en-US" sz="3800" b="1" dirty="0">
                <a:solidFill>
                  <a:srgbClr val="FF960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Lisa J. Cox</a:t>
            </a:r>
          </a:p>
          <a:p>
            <a:pPr marL="0" indent="0">
              <a:buNone/>
            </a:pP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Garland ISD Education Foundation</a:t>
            </a:r>
          </a:p>
          <a:p>
            <a:pPr marL="0" indent="0">
              <a:buNone/>
            </a:pP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  <a:hlinkClick r:id="rId4"/>
              </a:rPr>
              <a:t>LJCox@garlandisd</a:t>
            </a:r>
            <a:r>
              <a:rPr lang="en-US" dirty="0">
                <a:latin typeface="Comic Sans MS" panose="030F0702030302020204" pitchFamily="66" charset="0"/>
                <a:cs typeface="MV Boli" panose="02000500030200090000" pitchFamily="2" charset="0"/>
                <a:hlinkClick r:id="rId4"/>
              </a:rPr>
              <a:t>.</a:t>
            </a: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  <a:hlinkClick r:id="rId4"/>
              </a:rPr>
              <a:t>net</a:t>
            </a: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en-US" sz="3800" b="1" dirty="0">
                <a:solidFill>
                  <a:srgbClr val="FF960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Cameka L. Crawford</a:t>
            </a:r>
          </a:p>
          <a:p>
            <a:pPr marL="0" indent="0">
              <a:buNone/>
            </a:pP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The Richardson ISD Foundation</a:t>
            </a:r>
          </a:p>
          <a:p>
            <a:pPr marL="0" indent="0">
              <a:buNone/>
            </a:pP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  <a:hlinkClick r:id="rId5"/>
              </a:rPr>
              <a:t>Cameka</a:t>
            </a:r>
            <a:r>
              <a:rPr lang="en-US" dirty="0">
                <a:latin typeface="Comic Sans MS" panose="030F0702030302020204" pitchFamily="66" charset="0"/>
                <a:cs typeface="MV Boli" panose="02000500030200090000" pitchFamily="2" charset="0"/>
                <a:hlinkClick r:id="rId5"/>
              </a:rPr>
              <a:t>.</a:t>
            </a: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  <a:hlinkClick r:id="rId5"/>
              </a:rPr>
              <a:t>Crawford@risd</a:t>
            </a:r>
            <a:r>
              <a:rPr lang="en-US" dirty="0">
                <a:latin typeface="Comic Sans MS" panose="030F0702030302020204" pitchFamily="66" charset="0"/>
                <a:cs typeface="MV Boli" panose="02000500030200090000" pitchFamily="2" charset="0"/>
                <a:hlinkClick r:id="rId5"/>
              </a:rPr>
              <a:t>.</a:t>
            </a: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  <a:hlinkClick r:id="rId5"/>
              </a:rPr>
              <a:t>org</a:t>
            </a:r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195053B-2FB4-4083-AD94-C9047B28F0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30" y="1835287"/>
            <a:ext cx="4842669" cy="4842669"/>
          </a:xfrm>
        </p:spPr>
      </p:pic>
    </p:spTree>
    <p:extLst>
      <p:ext uri="{BB962C8B-B14F-4D97-AF65-F5344CB8AC3E}">
        <p14:creationId xmlns:p14="http://schemas.microsoft.com/office/powerpoint/2010/main" val="1839709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97C45965B1394383764B64D7369386" ma:contentTypeVersion="9" ma:contentTypeDescription="Create a new document." ma:contentTypeScope="" ma:versionID="726390027aa8d1ea83df6b071de192bf">
  <xsd:schema xmlns:xsd="http://www.w3.org/2001/XMLSchema" xmlns:xs="http://www.w3.org/2001/XMLSchema" xmlns:p="http://schemas.microsoft.com/office/2006/metadata/properties" xmlns:ns3="0be20eee-8019-418a-bc8b-4f362ac298b2" targetNamespace="http://schemas.microsoft.com/office/2006/metadata/properties" ma:root="true" ma:fieldsID="d9a8969749de88c3d00daa8ad3201329" ns3:_="">
    <xsd:import namespace="0be20eee-8019-418a-bc8b-4f362ac298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20eee-8019-418a-bc8b-4f362ac29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AD3CB1-340D-416F-8B27-FFC668251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e20eee-8019-418a-bc8b-4f362ac298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DE1C0B-EA4C-4E18-90C9-EFBA438CC94A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0be20eee-8019-418a-bc8b-4f362ac298b2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63D20D5-338D-45D9-9751-977D3A983F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190</Words>
  <Application>Microsoft Office PowerPoint</Application>
  <PresentationFormat>Widescreen</PresentationFormat>
  <Paragraphs>30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Arial</vt:lpstr>
      <vt:lpstr>MV Boli</vt:lpstr>
      <vt:lpstr>Comic Sans MS</vt:lpstr>
      <vt:lpstr>Calibri Light</vt:lpstr>
      <vt:lpstr>Office Theme</vt:lpstr>
      <vt:lpstr>What I Wish I Knew Then</vt:lpstr>
      <vt:lpstr>NUMBER ONE</vt:lpstr>
      <vt:lpstr>NUMBER TWO</vt:lpstr>
      <vt:lpstr>NUMBER THREE</vt:lpstr>
      <vt:lpstr>NUMBER FOUR</vt:lpstr>
      <vt:lpstr>NUMBER FIVE</vt:lpstr>
      <vt:lpstr>GROUP ACTIVITY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 Wish I Knew Then</dc:title>
  <dc:creator>Crawford, Cameka</dc:creator>
  <cp:lastModifiedBy>Crawford, Cameka</cp:lastModifiedBy>
  <cp:revision>8</cp:revision>
  <dcterms:created xsi:type="dcterms:W3CDTF">2022-03-24T20:56:30Z</dcterms:created>
  <dcterms:modified xsi:type="dcterms:W3CDTF">2022-03-25T19:58:19Z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0x0101006F97C45965B1394383764B64D7369386</vt:lpwstr>
  </property>
</Properties>
</file>