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media/audio3.wav" ContentType="audio/x-wav"/>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5.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3" r:id="rId2"/>
    <p:sldMasterId id="2147483665" r:id="rId3"/>
  </p:sldMasterIdLst>
  <p:notesMasterIdLst>
    <p:notesMasterId r:id="rId20"/>
  </p:notesMasterIdLst>
  <p:handoutMasterIdLst>
    <p:handoutMasterId r:id="rId21"/>
  </p:handoutMasterIdLst>
  <p:sldIdLst>
    <p:sldId id="536" r:id="rId4"/>
    <p:sldId id="257" r:id="rId5"/>
    <p:sldId id="258" r:id="rId6"/>
    <p:sldId id="378" r:id="rId7"/>
    <p:sldId id="379" r:id="rId8"/>
    <p:sldId id="377" r:id="rId9"/>
    <p:sldId id="380" r:id="rId10"/>
    <p:sldId id="389" r:id="rId11"/>
    <p:sldId id="390" r:id="rId12"/>
    <p:sldId id="391" r:id="rId13"/>
    <p:sldId id="537" r:id="rId14"/>
    <p:sldId id="538" r:id="rId15"/>
    <p:sldId id="539" r:id="rId16"/>
    <p:sldId id="540" r:id="rId17"/>
    <p:sldId id="541" r:id="rId18"/>
    <p:sldId id="542" r:id="rId1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Default Section" id="{06B68D5D-83B3-4DE0-AFDA-0E890E8D25F8}">
          <p14:sldIdLst>
            <p14:sldId id="536"/>
            <p14:sldId id="257"/>
            <p14:sldId id="258"/>
          </p14:sldIdLst>
        </p14:section>
        <p14:section name="Premade Questions" id="{0ED2EE61-091E-4389-8BD5-E56BF35EA75B}">
          <p14:sldIdLst>
            <p14:sldId id="378"/>
            <p14:sldId id="379"/>
            <p14:sldId id="377"/>
            <p14:sldId id="380"/>
          </p14:sldIdLst>
        </p14:section>
        <p14:section name="Fast Money" id="{E4A5D476-CD26-4A20-A1BF-238D93C5294F}">
          <p14:sldIdLst>
            <p14:sldId id="389"/>
            <p14:sldId id="390"/>
            <p14:sldId id="391"/>
          </p14:sldIdLst>
        </p14:section>
        <p14:section name="Blank Templates for all Numbers" id="{B4EFCDB9-46E8-4F3D-8E1C-07E5D13FB37C}">
          <p14:sldIdLst>
            <p14:sldId id="537"/>
            <p14:sldId id="538"/>
            <p14:sldId id="539"/>
            <p14:sldId id="540"/>
            <p14:sldId id="541"/>
            <p14:sldId id="54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0000"/>
    <a:srgbClr val="273C10"/>
    <a:srgbClr val="6EA92D"/>
    <a:srgbClr val="476D1D"/>
    <a:srgbClr val="640000"/>
    <a:srgbClr val="B7862F"/>
    <a:srgbClr val="C7831F"/>
    <a:srgbClr val="B57A03"/>
    <a:srgbClr val="FFFF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122" autoAdjust="0"/>
    <p:restoredTop sz="91281" autoAdjust="0"/>
  </p:normalViewPr>
  <p:slideViewPr>
    <p:cSldViewPr snapToObjects="1">
      <p:cViewPr>
        <p:scale>
          <a:sx n="10" d="100"/>
          <a:sy n="10" d="100"/>
        </p:scale>
        <p:origin x="-3030"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88"/>
    </p:cViewPr>
  </p:sorterViewPr>
  <p:notesViewPr>
    <p:cSldViewPr snapToObjects="1">
      <p:cViewPr varScale="1">
        <p:scale>
          <a:sx n="57" d="100"/>
          <a:sy n="57" d="100"/>
        </p:scale>
        <p:origin x="-840"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1204913"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29" tIns="47114" rIns="94229" bIns="47114"/>
          <a:lstStyle/>
          <a:p>
            <a:pPr marL="235572" indent="-235572" fontAlgn="auto">
              <a:spcBef>
                <a:spcPts val="0"/>
              </a:spcBef>
              <a:spcAft>
                <a:spcPts val="0"/>
              </a:spcAft>
              <a:defRPr/>
            </a:pPr>
            <a:endParaRPr lang="en-US" altLang="en-US" dirty="0"/>
          </a:p>
        </p:txBody>
      </p:sp>
    </p:spTree>
    <p:extLst>
      <p:ext uri="{BB962C8B-B14F-4D97-AF65-F5344CB8AC3E}">
        <p14:creationId xmlns:p14="http://schemas.microsoft.com/office/powerpoint/2010/main" val="395911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19" tIns="47109" rIns="94219" bIns="47109"/>
          <a:lstStyle/>
          <a:p>
            <a:pPr marL="235548" indent="-235548"/>
            <a:r>
              <a:rPr lang="en-CA" altLang="en-US" b="1" dirty="0"/>
              <a:t>FRIENDLY Feud Template</a:t>
            </a:r>
          </a:p>
          <a:p>
            <a:r>
              <a:rPr lang="en-US" altLang="en-US" dirty="0"/>
              <a:t>5 Panel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19" tIns="47109" rIns="94219" bIns="47109"/>
          <a:lstStyle/>
          <a:p>
            <a:pPr marL="235548" indent="-235548"/>
            <a:r>
              <a:rPr lang="en-CA" altLang="en-US" b="1" dirty="0"/>
              <a:t>FRIENDLY Feud Template</a:t>
            </a:r>
          </a:p>
          <a:p>
            <a:r>
              <a:rPr lang="en-US" altLang="en-US" dirty="0"/>
              <a:t>6 Panel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19" tIns="47109" rIns="94219" bIns="47109"/>
          <a:lstStyle/>
          <a:p>
            <a:pPr marL="235548" indent="-235548"/>
            <a:r>
              <a:rPr lang="en-CA" altLang="en-US" b="1" dirty="0"/>
              <a:t>FRIENDLY Feud Template</a:t>
            </a:r>
          </a:p>
          <a:p>
            <a:r>
              <a:rPr lang="en-US" altLang="en-US" dirty="0"/>
              <a:t>7 Panel Slide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19" tIns="47109" rIns="94219" bIns="47109"/>
          <a:lstStyle/>
          <a:p>
            <a:pPr marL="235548" indent="-235548"/>
            <a:r>
              <a:rPr lang="en-CA" altLang="en-US" b="1" dirty="0"/>
              <a:t>FRIENDLY Feud Template</a:t>
            </a:r>
          </a:p>
          <a:p>
            <a:r>
              <a:rPr lang="en-US" altLang="en-US" dirty="0"/>
              <a:t>8 Panel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a:prstGeom prst="rect">
            <a:avLst/>
          </a:prstGeom>
          <a:noFill/>
          <a:ln w="12700">
            <a:solidFill>
              <a:prstClr val="black"/>
            </a:solidFill>
          </a:ln>
        </p:spPr>
      </p:sp>
      <p:sp>
        <p:nvSpPr>
          <p:cNvPr id="3" name="Notes Placeholder 2"/>
          <p:cNvSpPr>
            <a:spLocks noGrp="1"/>
          </p:cNvSpPr>
          <p:nvPr>
            <p:ph type="body" idx="1"/>
          </p:nvPr>
        </p:nvSpPr>
        <p:spPr>
          <a:xfrm>
            <a:off x="710248" y="4459526"/>
            <a:ext cx="5681980" cy="4224814"/>
          </a:xfrm>
          <a:prstGeom prst="rect">
            <a:avLst/>
          </a:prstGeom>
        </p:spPr>
        <p:txBody>
          <a:bodyPr lIns="94219" tIns="47109" rIns="94219" bIns="47109"/>
          <a:lstStyle/>
          <a:p>
            <a:r>
              <a:rPr lang="en-US" b="1" dirty="0">
                <a:solidFill>
                  <a:schemeClr val="bg1"/>
                </a:solidFill>
              </a:rPr>
              <a:t>Answers:  1. </a:t>
            </a:r>
            <a:r>
              <a:rPr lang="en-US" b="1" dirty="0" smtClean="0">
                <a:solidFill>
                  <a:schemeClr val="bg1"/>
                </a:solidFill>
              </a:rPr>
              <a:t>Resurrection</a:t>
            </a:r>
            <a:r>
              <a:rPr lang="en-US" b="1" baseline="0" dirty="0" smtClean="0">
                <a:solidFill>
                  <a:schemeClr val="bg1"/>
                </a:solidFill>
              </a:rPr>
              <a:t> Day 2. Rebirth </a:t>
            </a:r>
            <a:r>
              <a:rPr lang="en-US" b="1" dirty="0" smtClean="0">
                <a:solidFill>
                  <a:schemeClr val="bg1"/>
                </a:solidFill>
              </a:rPr>
              <a:t>3</a:t>
            </a:r>
            <a:r>
              <a:rPr lang="en-US" b="1" dirty="0">
                <a:solidFill>
                  <a:schemeClr val="bg1"/>
                </a:solidFill>
              </a:rPr>
              <a:t>. </a:t>
            </a:r>
            <a:r>
              <a:rPr lang="en-US" b="1" dirty="0" smtClean="0">
                <a:solidFill>
                  <a:schemeClr val="bg1"/>
                </a:solidFill>
              </a:rPr>
              <a:t>40 4</a:t>
            </a:r>
            <a:r>
              <a:rPr lang="en-US" b="1" dirty="0">
                <a:solidFill>
                  <a:schemeClr val="bg1"/>
                </a:solidFill>
              </a:rPr>
              <a:t>. </a:t>
            </a:r>
            <a:r>
              <a:rPr lang="en-US" b="1" dirty="0" smtClean="0">
                <a:solidFill>
                  <a:schemeClr val="bg1"/>
                </a:solidFill>
              </a:rPr>
              <a:t>Ash Wednesday 5.  90 million 6</a:t>
            </a:r>
            <a:r>
              <a:rPr lang="en-US" b="1" dirty="0">
                <a:solidFill>
                  <a:schemeClr val="bg1"/>
                </a:solidFill>
              </a:rPr>
              <a:t>. </a:t>
            </a:r>
            <a:r>
              <a:rPr lang="en-US" b="1" dirty="0" smtClean="0">
                <a:solidFill>
                  <a:schemeClr val="bg1"/>
                </a:solidFill>
              </a:rPr>
              <a:t>Red 7</a:t>
            </a:r>
            <a:r>
              <a:rPr lang="en-US" b="1" dirty="0">
                <a:solidFill>
                  <a:schemeClr val="bg1"/>
                </a:solidFill>
              </a:rPr>
              <a:t>. </a:t>
            </a:r>
            <a:r>
              <a:rPr lang="en-US" b="1" dirty="0" smtClean="0">
                <a:solidFill>
                  <a:schemeClr val="bg1"/>
                </a:solidFill>
              </a:rPr>
              <a:t>Germany - </a:t>
            </a:r>
            <a:r>
              <a:rPr lang="en-US" dirty="0"/>
              <a:t>(Germans brought the Easter bunny symbol to Americans during the civil war) </a:t>
            </a:r>
            <a:r>
              <a:rPr lang="en-US" b="1" dirty="0" smtClean="0">
                <a:solidFill>
                  <a:schemeClr val="bg1"/>
                </a:solidFill>
              </a:rPr>
              <a:t>8</a:t>
            </a:r>
            <a:r>
              <a:rPr lang="en-US" b="1" dirty="0">
                <a:solidFill>
                  <a:schemeClr val="bg1"/>
                </a:solidFill>
              </a:rPr>
              <a:t>. </a:t>
            </a:r>
            <a:r>
              <a:rPr lang="en-US" b="1" dirty="0" smtClean="0">
                <a:solidFill>
                  <a:schemeClr val="bg1"/>
                </a:solidFill>
              </a:rPr>
              <a:t>Hot cross buns. </a:t>
            </a:r>
            <a:r>
              <a:rPr lang="en-US" dirty="0"/>
              <a:t>The earliest Easter treats are not chocolates or jellybeans but hot cross buns made by monks in Europe. They give cross buns to poor people during the lent season. </a:t>
            </a:r>
            <a:r>
              <a:rPr lang="en-US" b="1" dirty="0" smtClean="0">
                <a:solidFill>
                  <a:schemeClr val="bg1"/>
                </a:solidFill>
              </a:rPr>
              <a:t>9</a:t>
            </a:r>
            <a:r>
              <a:rPr lang="en-US" b="1" dirty="0">
                <a:solidFill>
                  <a:schemeClr val="bg1"/>
                </a:solidFill>
              </a:rPr>
              <a:t>. </a:t>
            </a:r>
            <a:r>
              <a:rPr lang="en-US" dirty="0"/>
              <a:t>When Jesus Christ walked into Jerusalem at the start of the holy week the people cheered and welcome him as the Messiah and king. They also laid palm fronds on the road to show their acceptance to him as their king. (Mark 11:8, Matthew 21:8, John 12:12.13, and Luke 19:35.36)  </a:t>
            </a:r>
            <a:r>
              <a:rPr lang="en-US" b="1" dirty="0" smtClean="0">
                <a:solidFill>
                  <a:schemeClr val="bg1"/>
                </a:solidFill>
              </a:rPr>
              <a:t>10</a:t>
            </a:r>
            <a:r>
              <a:rPr lang="en-US" b="1" dirty="0">
                <a:solidFill>
                  <a:schemeClr val="bg1"/>
                </a:solidFill>
              </a:rPr>
              <a:t>. </a:t>
            </a:r>
            <a:r>
              <a:rPr lang="en-US" dirty="0"/>
              <a:t>95% of the bulbs grown come from California, the “Easter Lily” capital of the world. They produce more than 11 million bulbs for the Easter market yearly. </a:t>
            </a:r>
            <a:endParaRPr lang="en-US" b="1" dirty="0">
              <a:solidFill>
                <a:schemeClr val="bg1"/>
              </a:solidFill>
            </a:endParaRPr>
          </a:p>
        </p:txBody>
      </p:sp>
    </p:spTree>
    <p:extLst>
      <p:ext uri="{BB962C8B-B14F-4D97-AF65-F5344CB8AC3E}">
        <p14:creationId xmlns:p14="http://schemas.microsoft.com/office/powerpoint/2010/main" val="704060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a:prstGeom prst="rect">
            <a:avLst/>
          </a:prstGeom>
          <a:noFill/>
          <a:ln w="12700">
            <a:solidFill>
              <a:prstClr val="black"/>
            </a:solidFill>
          </a:ln>
        </p:spPr>
      </p:sp>
      <p:sp>
        <p:nvSpPr>
          <p:cNvPr id="3" name="Notes Placeholder 2"/>
          <p:cNvSpPr>
            <a:spLocks noGrp="1"/>
          </p:cNvSpPr>
          <p:nvPr>
            <p:ph type="body" idx="1"/>
          </p:nvPr>
        </p:nvSpPr>
        <p:spPr>
          <a:xfrm>
            <a:off x="710248" y="4459526"/>
            <a:ext cx="5681980" cy="4224814"/>
          </a:xfrm>
          <a:prstGeom prst="rect">
            <a:avLst/>
          </a:prstGeom>
        </p:spPr>
        <p:txBody>
          <a:bodyPr lIns="94219" tIns="47109" rIns="94219" bIns="47109"/>
          <a:lstStyle/>
          <a:p>
            <a:r>
              <a:rPr lang="en-US" b="1" dirty="0">
                <a:solidFill>
                  <a:schemeClr val="bg1"/>
                </a:solidFill>
              </a:rPr>
              <a:t>Answers:  1. </a:t>
            </a:r>
            <a:r>
              <a:rPr lang="en-US" b="1" dirty="0" smtClean="0">
                <a:solidFill>
                  <a:schemeClr val="bg1"/>
                </a:solidFill>
              </a:rPr>
              <a:t>Resurrection</a:t>
            </a:r>
            <a:r>
              <a:rPr lang="en-US" b="1" baseline="0" dirty="0" smtClean="0">
                <a:solidFill>
                  <a:schemeClr val="bg1"/>
                </a:solidFill>
              </a:rPr>
              <a:t> Day 2. Rebirth </a:t>
            </a:r>
            <a:r>
              <a:rPr lang="en-US" b="1" dirty="0" smtClean="0">
                <a:solidFill>
                  <a:schemeClr val="bg1"/>
                </a:solidFill>
              </a:rPr>
              <a:t>3</a:t>
            </a:r>
            <a:r>
              <a:rPr lang="en-US" b="1" dirty="0">
                <a:solidFill>
                  <a:schemeClr val="bg1"/>
                </a:solidFill>
              </a:rPr>
              <a:t>. </a:t>
            </a:r>
            <a:r>
              <a:rPr lang="en-US" b="1" dirty="0" smtClean="0">
                <a:solidFill>
                  <a:schemeClr val="bg1"/>
                </a:solidFill>
              </a:rPr>
              <a:t>40 4</a:t>
            </a:r>
            <a:r>
              <a:rPr lang="en-US" b="1" dirty="0">
                <a:solidFill>
                  <a:schemeClr val="bg1"/>
                </a:solidFill>
              </a:rPr>
              <a:t>. </a:t>
            </a:r>
            <a:r>
              <a:rPr lang="en-US" b="1" dirty="0" smtClean="0">
                <a:solidFill>
                  <a:schemeClr val="bg1"/>
                </a:solidFill>
              </a:rPr>
              <a:t>Ash Wednesday 5.  90 million 6</a:t>
            </a:r>
            <a:r>
              <a:rPr lang="en-US" b="1" dirty="0">
                <a:solidFill>
                  <a:schemeClr val="bg1"/>
                </a:solidFill>
              </a:rPr>
              <a:t>. </a:t>
            </a:r>
            <a:r>
              <a:rPr lang="en-US" b="1" dirty="0" smtClean="0">
                <a:solidFill>
                  <a:schemeClr val="bg1"/>
                </a:solidFill>
              </a:rPr>
              <a:t>Red 7</a:t>
            </a:r>
            <a:r>
              <a:rPr lang="en-US" b="1" dirty="0">
                <a:solidFill>
                  <a:schemeClr val="bg1"/>
                </a:solidFill>
              </a:rPr>
              <a:t>. </a:t>
            </a:r>
            <a:r>
              <a:rPr lang="en-US" b="1" dirty="0" smtClean="0">
                <a:solidFill>
                  <a:schemeClr val="bg1"/>
                </a:solidFill>
              </a:rPr>
              <a:t>Germany - </a:t>
            </a:r>
            <a:r>
              <a:rPr lang="en-US" dirty="0"/>
              <a:t>(Germans brought the Easter bunny symbol to Americans during the civil war) </a:t>
            </a:r>
            <a:r>
              <a:rPr lang="en-US" b="1" dirty="0" smtClean="0">
                <a:solidFill>
                  <a:schemeClr val="bg1"/>
                </a:solidFill>
              </a:rPr>
              <a:t>8</a:t>
            </a:r>
            <a:r>
              <a:rPr lang="en-US" b="1" dirty="0">
                <a:solidFill>
                  <a:schemeClr val="bg1"/>
                </a:solidFill>
              </a:rPr>
              <a:t>. </a:t>
            </a:r>
            <a:r>
              <a:rPr lang="en-US" b="1" dirty="0" smtClean="0">
                <a:solidFill>
                  <a:schemeClr val="bg1"/>
                </a:solidFill>
              </a:rPr>
              <a:t>Hot cross buns. </a:t>
            </a:r>
            <a:r>
              <a:rPr lang="en-US" dirty="0"/>
              <a:t>The earliest Easter treats are not chocolates or jellybeans but hot cross buns made by monks in Europe. They give cross buns to poor people during the lent season. </a:t>
            </a:r>
            <a:r>
              <a:rPr lang="en-US" b="1" dirty="0" smtClean="0">
                <a:solidFill>
                  <a:schemeClr val="bg1"/>
                </a:solidFill>
              </a:rPr>
              <a:t>9</a:t>
            </a:r>
            <a:r>
              <a:rPr lang="en-US" b="1" dirty="0">
                <a:solidFill>
                  <a:schemeClr val="bg1"/>
                </a:solidFill>
              </a:rPr>
              <a:t>. </a:t>
            </a:r>
            <a:r>
              <a:rPr lang="en-US" dirty="0"/>
              <a:t>When Jesus Christ walked into Jerusalem at the start of the holy week the people cheered and welcome him as the Messiah and king. They also laid palm fronds on the road to show their acceptance to him as their king. (Mark 11:8, Matthew 21:8, John 12:12.13, and Luke 19:35.36)  </a:t>
            </a:r>
            <a:r>
              <a:rPr lang="en-US" b="1" dirty="0" smtClean="0">
                <a:solidFill>
                  <a:schemeClr val="bg1"/>
                </a:solidFill>
              </a:rPr>
              <a:t>10</a:t>
            </a:r>
            <a:r>
              <a:rPr lang="en-US" b="1" dirty="0">
                <a:solidFill>
                  <a:schemeClr val="bg1"/>
                </a:solidFill>
              </a:rPr>
              <a:t>. </a:t>
            </a:r>
            <a:r>
              <a:rPr lang="en-US" dirty="0"/>
              <a:t>95% of the bulbs grown come from California, the “Easter Lily” capital of the world. They produce more than 11 million bulbs for the Easter market yearly. </a:t>
            </a:r>
            <a:endParaRPr lang="en-US" b="1" dirty="0">
              <a:solidFill>
                <a:schemeClr val="bg1"/>
              </a:solidFill>
            </a:endParaRPr>
          </a:p>
        </p:txBody>
      </p:sp>
    </p:spTree>
    <p:extLst>
      <p:ext uri="{BB962C8B-B14F-4D97-AF65-F5344CB8AC3E}">
        <p14:creationId xmlns:p14="http://schemas.microsoft.com/office/powerpoint/2010/main" val="70406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29" tIns="47114" rIns="94229" bIns="47114"/>
          <a:lstStyle/>
          <a:p>
            <a:pPr marL="235572" indent="-235572"/>
            <a:r>
              <a:rPr lang="en-CA" altLang="en-US" sz="1600" b="1" dirty="0"/>
              <a:t>FRIENDLY Feud Template</a:t>
            </a:r>
          </a:p>
          <a:p>
            <a:pPr marL="235572" indent="-235572"/>
            <a:r>
              <a:rPr lang="en-CA" altLang="en-US" sz="1600" dirty="0"/>
              <a:t>Introduction Slide – The Countdown!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204913" y="704850"/>
            <a:ext cx="4692650" cy="3519488"/>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29" tIns="47114" rIns="94229" bIns="47114"/>
          <a:lstStyle/>
          <a:p>
            <a:pPr marL="235572" indent="-235572"/>
            <a:r>
              <a:rPr lang="en-CA" altLang="en-US" sz="1600" b="1" dirty="0"/>
              <a:t>FRIENDLY Feud Template</a:t>
            </a:r>
          </a:p>
          <a:p>
            <a:r>
              <a:rPr lang="en-CA" altLang="en-US" sz="1600" dirty="0"/>
              <a:t>Introduction Slide – FRIENDLY Feud!</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29" tIns="47114" rIns="94229" bIns="47114"/>
          <a:lstStyle/>
          <a:p>
            <a:pPr marL="235572" indent="-235572"/>
            <a:r>
              <a:rPr lang="en-CA" altLang="en-US" b="1" dirty="0"/>
              <a:t>FRIENDLY Feud Template</a:t>
            </a:r>
          </a:p>
          <a:p>
            <a:r>
              <a:rPr lang="en-US" altLang="en-US" dirty="0"/>
              <a:t>5 Panel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29" tIns="47114" rIns="94229" bIns="47114"/>
          <a:lstStyle/>
          <a:p>
            <a:pPr marL="235572" indent="-235572"/>
            <a:r>
              <a:rPr lang="en-CA" altLang="en-US" b="1" dirty="0"/>
              <a:t>FRIENDLY Feud Template</a:t>
            </a:r>
          </a:p>
          <a:p>
            <a:r>
              <a:rPr lang="en-US" altLang="en-US" dirty="0"/>
              <a:t>6 Panel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29" tIns="47114" rIns="94229" bIns="47114"/>
          <a:lstStyle/>
          <a:p>
            <a:pPr marL="235572" indent="-235572"/>
            <a:r>
              <a:rPr lang="en-CA" altLang="en-US" b="1" dirty="0"/>
              <a:t>FRIENDLY Feud Template</a:t>
            </a:r>
          </a:p>
          <a:p>
            <a:r>
              <a:rPr lang="en-US" altLang="en-US" dirty="0"/>
              <a:t>7 Panel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1204913" y="704850"/>
            <a:ext cx="4692650" cy="3519488"/>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248" y="4459526"/>
            <a:ext cx="5681980" cy="4224814"/>
          </a:xfrm>
          <a:prstGeom prst="rect">
            <a:avLst/>
          </a:prstGeom>
          <a:solidFill>
            <a:srgbClr val="FFFFFF"/>
          </a:solidFill>
          <a:ln>
            <a:solidFill>
              <a:srgbClr val="000000"/>
            </a:solidFill>
            <a:miter lim="800000"/>
            <a:headEnd/>
            <a:tailEnd/>
          </a:ln>
        </p:spPr>
        <p:txBody>
          <a:bodyPr lIns="94229" tIns="47114" rIns="94229" bIns="47114"/>
          <a:lstStyle/>
          <a:p>
            <a:pPr marL="235572" indent="-235572"/>
            <a:r>
              <a:rPr lang="en-CA" altLang="en-US" b="1" dirty="0"/>
              <a:t>FRIENDLY Feud Template</a:t>
            </a:r>
          </a:p>
          <a:p>
            <a:r>
              <a:rPr lang="en-US" altLang="en-US" dirty="0"/>
              <a:t>8 Panel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a:prstGeom prst="rect">
            <a:avLst/>
          </a:prstGeom>
          <a:noFill/>
          <a:ln w="12700">
            <a:solidFill>
              <a:prstClr val="black"/>
            </a:solidFill>
          </a:ln>
        </p:spPr>
      </p:sp>
      <p:sp>
        <p:nvSpPr>
          <p:cNvPr id="3" name="Notes Placeholder 2"/>
          <p:cNvSpPr>
            <a:spLocks noGrp="1"/>
          </p:cNvSpPr>
          <p:nvPr>
            <p:ph type="body" idx="1"/>
          </p:nvPr>
        </p:nvSpPr>
        <p:spPr>
          <a:xfrm>
            <a:off x="710248" y="4459526"/>
            <a:ext cx="5681980" cy="4224814"/>
          </a:xfrm>
          <a:prstGeom prst="rect">
            <a:avLst/>
          </a:prstGeom>
        </p:spPr>
        <p:txBody>
          <a:bodyPr lIns="94229" tIns="47114" rIns="94229" bIns="47114"/>
          <a:lstStyle/>
          <a:p>
            <a:r>
              <a:rPr lang="en-US" b="1" dirty="0">
                <a:solidFill>
                  <a:schemeClr val="bg1"/>
                </a:solidFill>
              </a:rPr>
              <a:t>Answers:  1. Sacramento   2. Missouri River   3. Alaska   4. Hawaii   5.  Hawaii   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a:prstGeom prst="rect">
            <a:avLst/>
          </a:prstGeom>
          <a:noFill/>
          <a:ln w="12700">
            <a:solidFill>
              <a:prstClr val="black"/>
            </a:solidFill>
          </a:ln>
        </p:spPr>
      </p:sp>
      <p:sp>
        <p:nvSpPr>
          <p:cNvPr id="3" name="Notes Placeholder 2"/>
          <p:cNvSpPr>
            <a:spLocks noGrp="1"/>
          </p:cNvSpPr>
          <p:nvPr>
            <p:ph type="body" idx="1"/>
          </p:nvPr>
        </p:nvSpPr>
        <p:spPr>
          <a:xfrm>
            <a:off x="710248" y="4459526"/>
            <a:ext cx="5681980" cy="4224814"/>
          </a:xfrm>
          <a:prstGeom prst="rect">
            <a:avLst/>
          </a:prstGeom>
        </p:spPr>
        <p:txBody>
          <a:bodyPr lIns="94229" tIns="47114" rIns="94229" bIns="47114"/>
          <a:lstStyle/>
          <a:p>
            <a:r>
              <a:rPr lang="en-US" b="1" dirty="0">
                <a:solidFill>
                  <a:schemeClr val="bg1"/>
                </a:solidFill>
              </a:rPr>
              <a:t>Answers:  1. Sacramento   2. Missouri River   3. Alaska   4. Hawaii   5.  Hawaii   6. South Dakota  7. Philadelphia  8. New York   9.  Washington D.C.   10.  Boise</a:t>
            </a:r>
          </a:p>
        </p:txBody>
      </p:sp>
    </p:spTree>
    <p:extLst>
      <p:ext uri="{BB962C8B-B14F-4D97-AF65-F5344CB8AC3E}">
        <p14:creationId xmlns:p14="http://schemas.microsoft.com/office/powerpoint/2010/main" val="70406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89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7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71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theme" Target="../theme/theme1.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audio" Target="../media/audio4.wav"/></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theme" Target="../theme/theme3.xml"/><Relationship Id="rId7" Type="http://schemas.openxmlformats.org/officeDocument/2006/relationships/audio" Target="../media/audio2.wav"/><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audio" Target="../media/audio4.wav"/></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9470"/>
            <a:ext cx="9150334" cy="5983147"/>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905000" y="1955840"/>
            <a:ext cx="5338762" cy="30955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 name="Group 65">
            <a:extLst>
              <a:ext uri="{FF2B5EF4-FFF2-40B4-BE49-F238E27FC236}">
                <a16:creationId xmlns:a16="http://schemas.microsoft.com/office/drawing/2014/main" xmlns="" id="{E5C60AE3-5A0F-374F-8074-4A171C2B7C5C}"/>
              </a:ext>
            </a:extLst>
          </p:cNvPr>
          <p:cNvGrpSpPr>
            <a:grpSpLocks/>
          </p:cNvGrpSpPr>
          <p:nvPr userDrawn="1"/>
        </p:nvGrpSpPr>
        <p:grpSpPr bwMode="auto">
          <a:xfrm>
            <a:off x="6313489" y="6324612"/>
            <a:ext cx="2220913" cy="542926"/>
            <a:chOff x="3977" y="3984"/>
            <a:chExt cx="1399" cy="342"/>
          </a:xfrm>
        </p:grpSpPr>
        <p:sp>
          <p:nvSpPr>
            <p:cNvPr id="23" name="AutoShape 66">
              <a:hlinkClick r:id="" action="ppaction://noaction" highlightClick="1">
                <a:snd r:embed="rId6" name="cheering1.wav"/>
              </a:hlinkClick>
              <a:extLst>
                <a:ext uri="{FF2B5EF4-FFF2-40B4-BE49-F238E27FC236}">
                  <a16:creationId xmlns:a16="http://schemas.microsoft.com/office/drawing/2014/main" xmlns="" id="{85EB80A2-7845-5146-A5B3-3B03CCE07BC4}"/>
                </a:ext>
              </a:extLst>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utoShape 67">
              <a:hlinkClick r:id="" action="ppaction://noaction" highlightClick="1">
                <a:snd r:embed="rId7" name="tpirhorns.wav"/>
              </a:hlinkClick>
              <a:extLst>
                <a:ext uri="{FF2B5EF4-FFF2-40B4-BE49-F238E27FC236}">
                  <a16:creationId xmlns:a16="http://schemas.microsoft.com/office/drawing/2014/main" xmlns="" id="{6E6FA283-4848-6140-BB24-858D7083C9E5}"/>
                </a:ext>
              </a:extLst>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utoShape 68">
              <a:hlinkClick r:id="" action="ppaction://noaction" highlightClick="1" endSnd="1"/>
              <a:extLst>
                <a:ext uri="{FF2B5EF4-FFF2-40B4-BE49-F238E27FC236}">
                  <a16:creationId xmlns:a16="http://schemas.microsoft.com/office/drawing/2014/main" xmlns="" id="{D03BC1F4-0E15-0D4C-A187-3813B4190157}"/>
                </a:ext>
              </a:extLst>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Text Box 69">
              <a:extLst>
                <a:ext uri="{FF2B5EF4-FFF2-40B4-BE49-F238E27FC236}">
                  <a16:creationId xmlns:a16="http://schemas.microsoft.com/office/drawing/2014/main" xmlns="" id="{F40F590D-E5FC-6042-8043-B2E2F77A17F2}"/>
                </a:ext>
              </a:extLst>
            </p:cNvPr>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Cheer</a:t>
              </a:r>
            </a:p>
          </p:txBody>
        </p:sp>
        <p:sp>
          <p:nvSpPr>
            <p:cNvPr id="27" name="Text Box 70">
              <a:extLst>
                <a:ext uri="{FF2B5EF4-FFF2-40B4-BE49-F238E27FC236}">
                  <a16:creationId xmlns:a16="http://schemas.microsoft.com/office/drawing/2014/main" xmlns="" id="{0484D614-E35D-7E49-9949-847C6F0FC7A0}"/>
                </a:ext>
              </a:extLst>
            </p:cNvPr>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Silence</a:t>
              </a:r>
            </a:p>
          </p:txBody>
        </p:sp>
        <p:sp>
          <p:nvSpPr>
            <p:cNvPr id="28" name="Text Box 71">
              <a:extLst>
                <a:ext uri="{FF2B5EF4-FFF2-40B4-BE49-F238E27FC236}">
                  <a16:creationId xmlns:a16="http://schemas.microsoft.com/office/drawing/2014/main" xmlns="" id="{DD239376-48C9-AE4F-AE8C-0ADEE6803D16}"/>
                </a:ext>
              </a:extLst>
            </p:cNvPr>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Lose</a:t>
              </a:r>
            </a:p>
          </p:txBody>
        </p:sp>
        <p:sp>
          <p:nvSpPr>
            <p:cNvPr id="29" name="AutoShape 72">
              <a:hlinkClick r:id="" action="ppaction://noaction" highlightClick="1">
                <a:snd r:embed="rId8" name="feud_intro_compresed.wav"/>
              </a:hlinkClick>
              <a:extLst>
                <a:ext uri="{FF2B5EF4-FFF2-40B4-BE49-F238E27FC236}">
                  <a16:creationId xmlns:a16="http://schemas.microsoft.com/office/drawing/2014/main" xmlns="" id="{A1EB47A7-B227-3649-B9C3-9FAC80DD9A13}"/>
                </a:ext>
              </a:extLst>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73">
              <a:extLst>
                <a:ext uri="{FF2B5EF4-FFF2-40B4-BE49-F238E27FC236}">
                  <a16:creationId xmlns:a16="http://schemas.microsoft.com/office/drawing/2014/main" xmlns="" id="{5071C60E-D44B-F74F-8D4E-2C3E2A8EC2B3}"/>
                </a:ext>
              </a:extLst>
            </p:cNvPr>
            <p:cNvSpPr txBox="1">
              <a:spLocks noChangeArrowheads="1"/>
            </p:cNvSpPr>
            <p:nvPr/>
          </p:nvSpPr>
          <p:spPr bwMode="auto">
            <a:xfrm>
              <a:off x="3977" y="4190"/>
              <a:ext cx="3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800" dirty="0">
                  <a:solidFill>
                    <a:schemeClr val="bg1"/>
                  </a:solidFill>
                  <a:effectLst/>
                </a:rPr>
                <a:t>Theme</a:t>
              </a:r>
            </a:p>
          </p:txBody>
        </p:sp>
        <p:sp>
          <p:nvSpPr>
            <p:cNvPr id="31" name="AutoShape 74">
              <a:hlinkClick r:id="" action="ppaction://noaction" highlightClick="1">
                <a:snd r:embed="rId9" name="boo3.wav"/>
              </a:hlinkClick>
              <a:extLst>
                <a:ext uri="{FF2B5EF4-FFF2-40B4-BE49-F238E27FC236}">
                  <a16:creationId xmlns:a16="http://schemas.microsoft.com/office/drawing/2014/main" xmlns="" id="{D1A7B93B-102B-B745-BCBB-132E39644E79}"/>
                </a:ext>
              </a:extLst>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75">
              <a:extLst>
                <a:ext uri="{FF2B5EF4-FFF2-40B4-BE49-F238E27FC236}">
                  <a16:creationId xmlns:a16="http://schemas.microsoft.com/office/drawing/2014/main" xmlns="" id="{E479DFC2-38E9-E34D-B3CC-698638341B85}"/>
                </a:ext>
              </a:extLst>
            </p:cNvPr>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chemeClr val="bg1"/>
                  </a:solidFill>
                  <a:effectLst/>
                </a:rPr>
                <a:t>Boo</a:t>
              </a:r>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136" y="280543"/>
            <a:ext cx="9150334" cy="5981000"/>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393939"/>
              </a:gs>
              <a:gs pos="100000">
                <a:srgbClr val="3C3C3C"/>
              </a:gs>
              <a:gs pos="78000">
                <a:schemeClr val="tx1"/>
              </a:gs>
              <a:gs pos="11000">
                <a:schemeClr val="tx1"/>
              </a:gs>
            </a:gsLst>
            <a:lin ang="5400000" scaled="1"/>
          </a:gradFill>
          <a:ln w="38100">
            <a:solidFill>
              <a:schemeClr val="tx1"/>
            </a:solidFill>
            <a:miter lim="800000"/>
            <a:headEnd/>
            <a:tailEnd/>
          </a:ln>
          <a:effectLst/>
        </p:spPr>
        <p:txBody>
          <a:bodyPr wrap="none" anchor="ctr"/>
          <a:lstStyle/>
          <a:p>
            <a:pPr algn="ctr" fontAlgn="auto">
              <a:spcBef>
                <a:spcPts val="0"/>
              </a:spcBef>
              <a:spcAft>
                <a:spcPts val="0"/>
              </a:spcAft>
            </a:pPr>
            <a:endParaRPr lang="en-US" altLang="en-US" sz="6600" b="1">
              <a:solidFill>
                <a:srgbClr val="000000"/>
              </a:solidFill>
              <a:effectLst>
                <a:outerShdw blurRad="38100" dist="38100" dir="2700000" algn="tl">
                  <a:srgbClr val="C0C0C0"/>
                </a:outerShdw>
              </a:effectLst>
              <a:latin typeface="Tahoma"/>
            </a:endParaRPr>
          </a:p>
        </p:txBody>
      </p:sp>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effectLst/>
                <a:latin typeface="Tahoma"/>
              </a:endParaRPr>
            </a:p>
          </p:txBody>
        </p:sp>
      </p:grpSp>
    </p:spTree>
    <p:extLst>
      <p:ext uri="{BB962C8B-B14F-4D97-AF65-F5344CB8AC3E}">
        <p14:creationId xmlns:p14="http://schemas.microsoft.com/office/powerpoint/2010/main" val="1702885366"/>
      </p:ext>
    </p:extLst>
  </p:cSld>
  <p:clrMap bg1="lt1" tx1="dk1" bg2="lt2" tx2="dk2" accent1="accent1" accent2="accent2" accent3="accent3" accent4="accent4" accent5="accent5" accent6="accent6" hlink="hlink" folHlink="folHlink"/>
  <p:sldLayoutIdLst>
    <p:sldLayoutId id="214748366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6" y="279470"/>
            <a:ext cx="9150334" cy="5983147"/>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6297613"/>
            <a:ext cx="4572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70354" name="Group 18"/>
          <p:cNvGrpSpPr>
            <a:grpSpLocks/>
          </p:cNvGrpSpPr>
          <p:nvPr userDrawn="1"/>
        </p:nvGrpSpPr>
        <p:grpSpPr bwMode="auto">
          <a:xfrm>
            <a:off x="7620000" y="176213"/>
            <a:ext cx="13716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rgbClr val="808080"/>
                    </a:fgClr>
                    <a:bgClr>
                      <a:srgbClr val="BBE0E3"/>
                    </a:bgClr>
                  </a:pattFill>
                  <a:effectLst/>
                  <a:latin typeface="Arial Black"/>
                </a:rPr>
                <a:t>X</a:t>
              </a:r>
            </a:p>
          </p:txBody>
        </p:sp>
      </p:grpSp>
      <p:sp>
        <p:nvSpPr>
          <p:cNvPr id="16" name="Rectangle 61"/>
          <p:cNvSpPr>
            <a:spLocks noChangeArrowheads="1"/>
          </p:cNvSpPr>
          <p:nvPr userDrawn="1"/>
        </p:nvSpPr>
        <p:spPr bwMode="auto">
          <a:xfrm>
            <a:off x="833438" y="1449402"/>
            <a:ext cx="7472362"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905000" y="1955840"/>
            <a:ext cx="5338762" cy="30955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6297613"/>
            <a:ext cx="4572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2" name="Group 65">
            <a:extLst>
              <a:ext uri="{FF2B5EF4-FFF2-40B4-BE49-F238E27FC236}">
                <a16:creationId xmlns:a16="http://schemas.microsoft.com/office/drawing/2014/main" xmlns="" id="{E5C60AE3-5A0F-374F-8074-4A171C2B7C5C}"/>
              </a:ext>
            </a:extLst>
          </p:cNvPr>
          <p:cNvGrpSpPr>
            <a:grpSpLocks/>
          </p:cNvGrpSpPr>
          <p:nvPr userDrawn="1"/>
        </p:nvGrpSpPr>
        <p:grpSpPr bwMode="auto">
          <a:xfrm>
            <a:off x="6313489" y="6324612"/>
            <a:ext cx="2220913" cy="542926"/>
            <a:chOff x="3977" y="3984"/>
            <a:chExt cx="1399" cy="342"/>
          </a:xfrm>
        </p:grpSpPr>
        <p:sp>
          <p:nvSpPr>
            <p:cNvPr id="23" name="AutoShape 66">
              <a:hlinkClick r:id="" action="ppaction://noaction" highlightClick="1">
                <a:snd r:embed="rId6" name="cheering1.wav"/>
              </a:hlinkClick>
              <a:extLst>
                <a:ext uri="{FF2B5EF4-FFF2-40B4-BE49-F238E27FC236}">
                  <a16:creationId xmlns:a16="http://schemas.microsoft.com/office/drawing/2014/main" xmlns="" id="{85EB80A2-7845-5146-A5B3-3B03CCE07BC4}"/>
                </a:ext>
              </a:extLst>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4" name="AutoShape 67">
              <a:hlinkClick r:id="" action="ppaction://noaction" highlightClick="1">
                <a:snd r:embed="rId7" name="tpirhorns.wav"/>
              </a:hlinkClick>
              <a:extLst>
                <a:ext uri="{FF2B5EF4-FFF2-40B4-BE49-F238E27FC236}">
                  <a16:creationId xmlns:a16="http://schemas.microsoft.com/office/drawing/2014/main" xmlns="" id="{6E6FA283-4848-6140-BB24-858D7083C9E5}"/>
                </a:ext>
              </a:extLst>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5" name="AutoShape 68">
              <a:hlinkClick r:id="" action="ppaction://noaction" highlightClick="1" endSnd="1"/>
              <a:extLst>
                <a:ext uri="{FF2B5EF4-FFF2-40B4-BE49-F238E27FC236}">
                  <a16:creationId xmlns:a16="http://schemas.microsoft.com/office/drawing/2014/main" xmlns="" id="{D03BC1F4-0E15-0D4C-A187-3813B4190157}"/>
                </a:ext>
              </a:extLst>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6" name="Text Box 69">
              <a:extLst>
                <a:ext uri="{FF2B5EF4-FFF2-40B4-BE49-F238E27FC236}">
                  <a16:creationId xmlns:a16="http://schemas.microsoft.com/office/drawing/2014/main" xmlns="" id="{F40F590D-E5FC-6042-8043-B2E2F77A17F2}"/>
                </a:ext>
              </a:extLst>
            </p:cNvPr>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FFFFFF"/>
                  </a:solidFill>
                  <a:effectLst/>
                </a:rPr>
                <a:t>Cheer</a:t>
              </a:r>
            </a:p>
          </p:txBody>
        </p:sp>
        <p:sp>
          <p:nvSpPr>
            <p:cNvPr id="27" name="Text Box 70">
              <a:extLst>
                <a:ext uri="{FF2B5EF4-FFF2-40B4-BE49-F238E27FC236}">
                  <a16:creationId xmlns:a16="http://schemas.microsoft.com/office/drawing/2014/main" xmlns="" id="{0484D614-E35D-7E49-9949-847C6F0FC7A0}"/>
                </a:ext>
              </a:extLst>
            </p:cNvPr>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FFFFFF"/>
                  </a:solidFill>
                  <a:effectLst/>
                </a:rPr>
                <a:t>Silence</a:t>
              </a:r>
            </a:p>
          </p:txBody>
        </p:sp>
        <p:sp>
          <p:nvSpPr>
            <p:cNvPr id="28" name="Text Box 71">
              <a:extLst>
                <a:ext uri="{FF2B5EF4-FFF2-40B4-BE49-F238E27FC236}">
                  <a16:creationId xmlns:a16="http://schemas.microsoft.com/office/drawing/2014/main" xmlns="" id="{DD239376-48C9-AE4F-AE8C-0ADEE6803D16}"/>
                </a:ext>
              </a:extLst>
            </p:cNvPr>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FFFFFF"/>
                  </a:solidFill>
                  <a:effectLst/>
                </a:rPr>
                <a:t>Lose</a:t>
              </a:r>
            </a:p>
          </p:txBody>
        </p:sp>
        <p:sp>
          <p:nvSpPr>
            <p:cNvPr id="29" name="AutoShape 72">
              <a:hlinkClick r:id="" action="ppaction://noaction" highlightClick="1">
                <a:snd r:embed="rId8" name="feud_intro_compresed.wav"/>
              </a:hlinkClick>
              <a:extLst>
                <a:ext uri="{FF2B5EF4-FFF2-40B4-BE49-F238E27FC236}">
                  <a16:creationId xmlns:a16="http://schemas.microsoft.com/office/drawing/2014/main" xmlns="" id="{A1EB47A7-B227-3649-B9C3-9FAC80DD9A13}"/>
                </a:ext>
              </a:extLst>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0" name="Text Box 73">
              <a:extLst>
                <a:ext uri="{FF2B5EF4-FFF2-40B4-BE49-F238E27FC236}">
                  <a16:creationId xmlns:a16="http://schemas.microsoft.com/office/drawing/2014/main" xmlns="" id="{5071C60E-D44B-F74F-8D4E-2C3E2A8EC2B3}"/>
                </a:ext>
              </a:extLst>
            </p:cNvPr>
            <p:cNvSpPr txBox="1">
              <a:spLocks noChangeArrowheads="1"/>
            </p:cNvSpPr>
            <p:nvPr/>
          </p:nvSpPr>
          <p:spPr bwMode="auto">
            <a:xfrm>
              <a:off x="3977" y="4190"/>
              <a:ext cx="36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800" dirty="0">
                  <a:solidFill>
                    <a:srgbClr val="FFFFFF"/>
                  </a:solidFill>
                  <a:effectLst/>
                </a:rPr>
                <a:t>Theme</a:t>
              </a:r>
            </a:p>
          </p:txBody>
        </p:sp>
        <p:sp>
          <p:nvSpPr>
            <p:cNvPr id="31" name="AutoShape 74">
              <a:hlinkClick r:id="" action="ppaction://noaction" highlightClick="1">
                <a:snd r:embed="rId9" name="boo3.wav"/>
              </a:hlinkClick>
              <a:extLst>
                <a:ext uri="{FF2B5EF4-FFF2-40B4-BE49-F238E27FC236}">
                  <a16:creationId xmlns:a16="http://schemas.microsoft.com/office/drawing/2014/main" xmlns="" id="{D1A7B93B-102B-B745-BCBB-132E39644E79}"/>
                </a:ext>
              </a:extLst>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32" name="Text Box 75">
              <a:extLst>
                <a:ext uri="{FF2B5EF4-FFF2-40B4-BE49-F238E27FC236}">
                  <a16:creationId xmlns:a16="http://schemas.microsoft.com/office/drawing/2014/main" xmlns="" id="{E479DFC2-38E9-E34D-B3CC-698638341B85}"/>
                </a:ext>
              </a:extLst>
            </p:cNvPr>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FFFFFF"/>
                  </a:solidFill>
                  <a:effectLst/>
                </a:rPr>
                <a:t>Boo</a:t>
              </a:r>
            </a:p>
          </p:txBody>
        </p:sp>
      </p:grpSp>
    </p:spTree>
    <p:extLst>
      <p:ext uri="{BB962C8B-B14F-4D97-AF65-F5344CB8AC3E}">
        <p14:creationId xmlns:p14="http://schemas.microsoft.com/office/powerpoint/2010/main" val="2021913780"/>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id@youthdownload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youtu.be/7ViAS2AKRw8" TargetMode="External"/></Relationships>
</file>

<file path=ppt/slides/_rels/slide10.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image" Target="../media/image9.pn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jp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10.png"/><Relationship Id="rId5" Type="http://schemas.openxmlformats.org/officeDocument/2006/relationships/audio" Target="../media/audio7.wav"/><Relationship Id="rId1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2.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3.jpg"/><Relationship Id="rId2" Type="http://schemas.openxmlformats.org/officeDocument/2006/relationships/notesSlide" Target="../notesSlides/notesSlide13.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12.jp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_rels/slide16.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6.wav"/><Relationship Id="rId9" Type="http://schemas.openxmlformats.org/officeDocument/2006/relationships/image" Target="../media/image9.pn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jp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0.png"/><Relationship Id="rId5" Type="http://schemas.openxmlformats.org/officeDocument/2006/relationships/audio" Target="../media/audio7.wav"/><Relationship Id="rId1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audio" Target="../media/audio6.wav"/><Relationship Id="rId9" Type="http://schemas.openxmlformats.org/officeDocument/2006/relationships/image" Target="../media/image8.png"/><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3.jpg"/><Relationship Id="rId2" Type="http://schemas.openxmlformats.org/officeDocument/2006/relationships/notesSlide" Target="../notesSlides/notesSlide7.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audio" Target="../media/audio7.wav"/><Relationship Id="rId15" Type="http://schemas.openxmlformats.org/officeDocument/2006/relationships/image" Target="../media/image12.jpg"/><Relationship Id="rId10" Type="http://schemas.openxmlformats.org/officeDocument/2006/relationships/image" Target="../media/image8.png"/><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8.wav"/><Relationship Id="rId7"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audio" Target="../media/audio6.wav"/><Relationship Id="rId4" Type="http://schemas.openxmlformats.org/officeDocument/2006/relationships/audio" Target="../media/audio7.wav"/><Relationship Id="rId9"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bwMode="auto">
          <a:xfrm>
            <a:off x="381000" y="152400"/>
            <a:ext cx="8373286" cy="6555641"/>
          </a:xfrm>
          <a:prstGeom prst="rect">
            <a:avLst/>
          </a:prstGeom>
          <a:solidFill>
            <a:schemeClr val="tx1"/>
          </a:solidFill>
          <a:ln>
            <a:noFill/>
          </a:ln>
        </p:spPr>
        <p:txBody>
          <a:bodyPr wrap="square"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Black" pitchFamily="34" charset="0"/>
                <a:ea typeface="+mn-ea"/>
                <a:cs typeface="Arial" charset="0"/>
              </a:rPr>
              <a:t>Friendly Feud FAQ:</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 Is this game officially licensed by Family Feud?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No it’s not. This game is a PARODY game.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 Can I use this in Keynote / Google Slides / Open Office?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Sorry, but Google slides, Keynote, Open Office etc. are not supported. Those are great programs but they’re not made to handle a file with this animation complexity.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 Why aren’t the sound effects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working?</a:t>
            </a: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To get the sound effects and other interactive features to work, you need to actually launch the slideshow (F5). If it still doesn’t work, you may need to upgrade your computer / version of PowerPoint. </a:t>
            </a: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 Can I add a custom logo or custom colors?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Unfortunately these changes are a little too complex for me to explain or assist you via email, but if you’d like me to do a custom job for you for a small fee, send me an email at </a:t>
            </a: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xmlns="" val="tx"/>
                    </a:ext>
                  </a:extLst>
                </a:hlinkClick>
              </a:rPr>
              <a:t>Reid@youthdownloads.com</a:t>
            </a: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 Is there a tutorial I can watch to edit / play this game?</a:t>
            </a:r>
          </a:p>
          <a:p>
            <a:pPr marL="342900" marR="0" lvl="0" indent="-342900" algn="l" defTabSz="914400" rtl="0" eaLnBrk="1" fontAlgn="base" latinLnBrk="0" hangingPunct="1">
              <a:lnSpc>
                <a:spcPct val="100000"/>
              </a:lnSpc>
              <a:spcBef>
                <a:spcPct val="0"/>
              </a:spcBef>
              <a:spcAft>
                <a:spcPct val="0"/>
              </a:spcAft>
              <a:buClrTx/>
              <a:buSzTx/>
              <a:buFontTx/>
              <a:buAutoNum type="alphaUcPeriod"/>
              <a:tabLst/>
              <a:defRPr/>
            </a:pP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Yes. To see it in action, or learn how to make edits, watch this video:</a:t>
            </a:r>
            <a:b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xmlns="" val="tx"/>
                    </a:ext>
                  </a:extLst>
                </a:hlinkClick>
              </a:rPr>
              <a:t>https://youtu.be/7ViAS2AKRw8</a:t>
            </a:r>
            <a:endParaRPr kumimoji="0" lang="en-US" sz="1800" b="0" i="0" u="none" strike="noStrike" kern="1200" cap="none" spc="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4187467"/>
      </p:ext>
    </p:extLst>
  </p:cSld>
  <p:clrMapOvr>
    <a:masterClrMapping/>
  </p:clrMapOvr>
  <p:transition advClick="0" advTm="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Capital of California</a:t>
            </a: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Longest River in U.S.</a:t>
            </a: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Biggest State</a:t>
            </a: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4.  50</a:t>
            </a:r>
            <a:r>
              <a:rPr lang="en-US" baseline="30000" dirty="0">
                <a:solidFill>
                  <a:srgbClr val="FFFFFF"/>
                </a:solidFill>
                <a:effectLst/>
                <a:latin typeface="Impact" panose="020B0806030902050204" pitchFamily="34" charset="0"/>
              </a:rPr>
              <a:t>th</a:t>
            </a:r>
            <a:r>
              <a:rPr lang="en-US" dirty="0">
                <a:solidFill>
                  <a:srgbClr val="FFFFFF"/>
                </a:solidFill>
                <a:effectLst/>
                <a:latin typeface="Impact" panose="020B0806030902050204" pitchFamily="34" charset="0"/>
              </a:rPr>
              <a:t> State</a:t>
            </a: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6.  State with Mt. Rushmore</a:t>
            </a: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7.  City of Brotherly Love</a:t>
            </a: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8.  City called The Big Apple</a:t>
            </a: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9.  U.S. City not in a State </a:t>
            </a: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State  Farthest South</a:t>
            </a: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10.  Capital of Idaho</a:t>
            </a:r>
          </a:p>
        </p:txBody>
      </p:sp>
      <p:sp>
        <p:nvSpPr>
          <p:cNvPr id="25" name="Text Box 71"/>
          <p:cNvSpPr txBox="1">
            <a:spLocks noChangeArrowheads="1"/>
          </p:cNvSpPr>
          <p:nvPr/>
        </p:nvSpPr>
        <p:spPr bwMode="auto">
          <a:xfrm>
            <a:off x="2895600" y="384602"/>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38490"/>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2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1546"/>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1546"/>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Tree>
    <p:extLst>
      <p:ext uri="{BB962C8B-B14F-4D97-AF65-F5344CB8AC3E}">
        <p14:creationId xmlns:p14="http://schemas.microsoft.com/office/powerpoint/2010/main" val="223365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44</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34</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7</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5</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5</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rgbClr val="000000"/>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Talk</a:t>
            </a:r>
            <a:endParaRPr lang="en-US" altLang="en-US" sz="33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dirty="0" smtClean="0">
                <a:solidFill>
                  <a:srgbClr val="FFFFFF"/>
                </a:solidFill>
                <a:effectLst/>
                <a:latin typeface="Impact" pitchFamily="34" charset="0"/>
              </a:rPr>
              <a:t>Breathe</a:t>
            </a:r>
            <a:endParaRPr lang="en-US" altLang="en-US" sz="28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Eat</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Think</a:t>
            </a:r>
            <a:endParaRPr lang="en-US" altLang="en-US" sz="3300" dirty="0">
              <a:solidFill>
                <a:srgbClr val="FFFFFF"/>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smtClean="0">
                <a:solidFill>
                  <a:srgbClr val="FFFFFF"/>
                </a:solidFill>
                <a:effectLst/>
                <a:latin typeface="Impact" pitchFamily="34" charset="0"/>
              </a:rPr>
              <a:t>Say “um”</a:t>
            </a:r>
            <a:endParaRPr lang="en-US" altLang="en-US" sz="2400" dirty="0">
              <a:solidFill>
                <a:srgbClr val="FFFFFF"/>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FFFF"/>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solidFill>
                  <a:srgbClr val="000000"/>
                </a:solidFill>
                <a:effectLst>
                  <a:outerShdw blurRad="38100" dist="38100" dir="2700000" algn="tl">
                    <a:srgbClr val="C0C0C0"/>
                  </a:outerShdw>
                </a:effectLst>
              </a:rPr>
              <a:t>Name something that some people do non-stop</a:t>
            </a:r>
            <a:endParaRPr lang="en-US" altLang="en-US" sz="4400" b="1" dirty="0">
              <a:solidFill>
                <a:srgbClr val="000000"/>
              </a:solidFill>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8009213"/>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42</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16</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13</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10</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rgbClr val="FFFFFF"/>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2</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rgbClr val="000000"/>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900" dirty="0" smtClean="0">
                <a:solidFill>
                  <a:srgbClr val="FFFFFF"/>
                </a:solidFill>
                <a:effectLst/>
                <a:latin typeface="Impact" pitchFamily="34" charset="0"/>
              </a:rPr>
              <a:t>Field Trip</a:t>
            </a:r>
            <a:endParaRPr lang="en-US" altLang="en-US" sz="29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Sporting Event</a:t>
            </a:r>
            <a:endParaRPr lang="en-US" altLang="en-US" sz="33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Home</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Museum</a:t>
            </a:r>
            <a:endParaRPr lang="en-US" altLang="en-US" sz="3300" dirty="0">
              <a:solidFill>
                <a:srgbClr val="FFFFFF"/>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Zoo</a:t>
            </a:r>
            <a:endParaRPr lang="en-US" altLang="en-US" sz="3300" dirty="0">
              <a:solidFill>
                <a:srgbClr val="FFFFFF"/>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Picnic</a:t>
            </a:r>
            <a:endParaRPr lang="en-US" altLang="en-US" sz="3300" dirty="0">
              <a:solidFill>
                <a:srgbClr val="FFFFFF"/>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FFFF"/>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solidFill>
                  <a:srgbClr val="000000"/>
                </a:solidFill>
                <a:effectLst>
                  <a:outerShdw blurRad="38100" dist="38100" dir="2700000" algn="tl">
                    <a:srgbClr val="C0C0C0"/>
                  </a:outerShdw>
                </a:effectLst>
              </a:rPr>
              <a:t>Where might a school bus take a student besides school?</a:t>
            </a:r>
            <a:endParaRPr lang="en-US" altLang="en-US" sz="4400" b="1" dirty="0">
              <a:solidFill>
                <a:srgbClr val="000000"/>
              </a:solidFill>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4343760"/>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20</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11</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10</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9</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9</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7</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7</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rgbClr val="000000"/>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Adjust Radio</a:t>
            </a:r>
            <a:endParaRPr lang="en-US" altLang="en-US" sz="33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Talk/text</a:t>
            </a:r>
            <a:endParaRPr lang="en-US" altLang="en-US" sz="33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Sing</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Look in Mirror</a:t>
            </a:r>
            <a:endParaRPr lang="en-US" altLang="en-US" sz="3300" dirty="0">
              <a:solidFill>
                <a:srgbClr val="FFFFFF"/>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Look Around</a:t>
            </a:r>
            <a:endParaRPr lang="en-US" altLang="en-US" sz="3300" dirty="0">
              <a:solidFill>
                <a:srgbClr val="FFFFFF"/>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Eat</a:t>
            </a:r>
            <a:endParaRPr lang="en-US" altLang="en-US" sz="3300" dirty="0">
              <a:solidFill>
                <a:srgbClr val="FFFFFF"/>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Apply Makeup</a:t>
            </a:r>
            <a:endParaRPr lang="en-US" altLang="en-US" sz="3300" dirty="0">
              <a:solidFill>
                <a:srgbClr val="FFFFFF"/>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FFFF"/>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solidFill>
                  <a:srgbClr val="000000"/>
                </a:solidFill>
                <a:effectLst>
                  <a:outerShdw blurRad="38100" dist="38100" dir="2700000" algn="tl">
                    <a:srgbClr val="C0C0C0"/>
                  </a:outerShdw>
                </a:effectLst>
              </a:rPr>
              <a:t>Name something people do in their cars while at a red stop light.</a:t>
            </a:r>
            <a:endParaRPr lang="en-US" altLang="en-US" sz="4400" b="1" dirty="0">
              <a:solidFill>
                <a:srgbClr val="000000"/>
              </a:solidFill>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2530457"/>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32</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9</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8</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7</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5</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4</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4</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smtClean="0">
                <a:solidFill>
                  <a:srgbClr val="FFFFFF"/>
                </a:solidFill>
                <a:effectLst>
                  <a:outerShdw blurRad="38100" dist="38100" dir="2700000" algn="tl">
                    <a:srgbClr val="000000"/>
                  </a:outerShdw>
                </a:effectLst>
                <a:latin typeface="Impact" pitchFamily="34" charset="0"/>
              </a:rPr>
              <a:t>4</a:t>
            </a:r>
            <a:endParaRPr lang="en-US" altLang="en-US" sz="3200" dirty="0">
              <a:solidFill>
                <a:srgbClr val="FFFFFF"/>
              </a:solidFill>
              <a:effectLst>
                <a:outerShdw blurRad="38100" dist="38100" dir="2700000" algn="tl">
                  <a:srgbClr val="000000"/>
                </a:outerShdw>
              </a:effectLst>
              <a:latin typeface="Impact" pitchFamily="34" charset="0"/>
            </a:endParaRP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rgbClr val="000000"/>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rgbClr val="000000"/>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Surgeon</a:t>
            </a:r>
            <a:endParaRPr lang="en-US" altLang="en-US" sz="3300" dirty="0">
              <a:solidFill>
                <a:srgbClr val="FFFFFF"/>
              </a:solidFill>
              <a:effectLst/>
              <a:latin typeface="Impact" pitchFamily="34" charset="0"/>
            </a:endParaRP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Hockey Goalie</a:t>
            </a:r>
            <a:endParaRPr lang="en-US" altLang="en-US" sz="3300" dirty="0">
              <a:solidFill>
                <a:srgbClr val="FFFFFF"/>
              </a:solidFill>
              <a:effectLst/>
              <a:latin typeface="Impact" pitchFamily="34" charset="0"/>
            </a:endParaRP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Clown</a:t>
            </a:r>
            <a:endParaRPr lang="en-US" altLang="en-US" sz="3300" dirty="0">
              <a:solidFill>
                <a:srgbClr val="FFFFFF"/>
              </a:solidFill>
              <a:effectLst/>
              <a:latin typeface="Impact" pitchFamily="34" charset="0"/>
            </a:endParaRP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Batman</a:t>
            </a:r>
            <a:endParaRPr lang="en-US" altLang="en-US" sz="3300" dirty="0">
              <a:solidFill>
                <a:srgbClr val="FFFFFF"/>
              </a:solidFill>
              <a:effectLst/>
              <a:latin typeface="Impact" pitchFamily="34" charset="0"/>
            </a:endParaRP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Disney Mascot</a:t>
            </a:r>
            <a:endParaRPr lang="en-US" altLang="en-US" sz="3300" dirty="0">
              <a:solidFill>
                <a:srgbClr val="FFFFFF"/>
              </a:solidFill>
              <a:effectLst/>
              <a:latin typeface="Impact" pitchFamily="34" charset="0"/>
            </a:endParaRP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Welder</a:t>
            </a:r>
            <a:endParaRPr lang="en-US" altLang="en-US" sz="3300" dirty="0">
              <a:solidFill>
                <a:srgbClr val="FFFFFF"/>
              </a:solidFill>
              <a:effectLst/>
              <a:latin typeface="Impact" pitchFamily="34" charset="0"/>
            </a:endParaRP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Fireman</a:t>
            </a:r>
            <a:endParaRPr lang="en-US" altLang="en-US" sz="3300" dirty="0">
              <a:solidFill>
                <a:srgbClr val="FFFFFF"/>
              </a:solidFill>
              <a:effectLst/>
              <a:latin typeface="Impact" pitchFamily="34" charset="0"/>
            </a:endParaRP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smtClean="0">
                <a:solidFill>
                  <a:srgbClr val="FFFFFF"/>
                </a:solidFill>
                <a:effectLst/>
                <a:latin typeface="Impact" pitchFamily="34" charset="0"/>
              </a:rPr>
              <a:t>Spiderman</a:t>
            </a:r>
            <a:endParaRPr lang="en-US" altLang="en-US" sz="3300" dirty="0">
              <a:solidFill>
                <a:srgbClr val="FFFFFF"/>
              </a:solidFill>
              <a:effectLst/>
              <a:latin typeface="Impact" pitchFamily="34" charset="0"/>
            </a:endParaRP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solidFill>
                  <a:srgbClr val="000000"/>
                </a:solidFill>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rgbClr val="FFFFFF"/>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smtClean="0">
                <a:solidFill>
                  <a:srgbClr val="000000"/>
                </a:solidFill>
                <a:effectLst>
                  <a:outerShdw blurRad="38100" dist="38100" dir="2700000" algn="tl">
                    <a:srgbClr val="C0C0C0"/>
                  </a:outerShdw>
                </a:effectLst>
              </a:rPr>
              <a:t>Name someone who gets paid to wear a mask.</a:t>
            </a:r>
            <a:endParaRPr lang="en-US" altLang="en-US" sz="4400" b="1" dirty="0">
              <a:solidFill>
                <a:srgbClr val="000000"/>
              </a:solidFill>
              <a:effectLst>
                <a:outerShdw blurRad="38100" dist="38100" dir="2700000" algn="tl">
                  <a:srgbClr val="C0C0C0"/>
                </a:outerShdw>
              </a:effectLst>
            </a:endParaRP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8550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a:t>
            </a:r>
            <a:r>
              <a:rPr lang="en-US" sz="1400" dirty="0" smtClean="0">
                <a:solidFill>
                  <a:srgbClr val="FFFFFF"/>
                </a:solidFill>
                <a:effectLst/>
                <a:latin typeface="Impact" panose="020B0806030902050204" pitchFamily="34" charset="0"/>
              </a:rPr>
              <a:t>Other name for Easter Sunday</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a:t>
            </a:r>
            <a:r>
              <a:rPr lang="en-US" sz="1100" dirty="0" smtClean="0">
                <a:solidFill>
                  <a:srgbClr val="FFFFFF"/>
                </a:solidFill>
                <a:effectLst/>
                <a:latin typeface="Impact" panose="020B0806030902050204" pitchFamily="34" charset="0"/>
              </a:rPr>
              <a:t>What does the egg symbolize for Easter?</a:t>
            </a:r>
            <a:endParaRPr lang="en-US" sz="1100"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a:t>
            </a:r>
            <a:r>
              <a:rPr lang="en-US" dirty="0" smtClean="0">
                <a:solidFill>
                  <a:srgbClr val="FFFFFF"/>
                </a:solidFill>
                <a:effectLst/>
                <a:latin typeface="Impact" panose="020B0806030902050204" pitchFamily="34" charset="0"/>
              </a:rPr>
              <a:t>How many days is Lent?</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a:t>
            </a:r>
            <a:r>
              <a:rPr lang="en-US" dirty="0" smtClean="0">
                <a:solidFill>
                  <a:srgbClr val="FFFFFF"/>
                </a:solidFill>
                <a:effectLst/>
                <a:latin typeface="Impact" panose="020B0806030902050204" pitchFamily="34" charset="0"/>
              </a:rPr>
              <a:t>When does Lent start?</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261610"/>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100" dirty="0">
                <a:solidFill>
                  <a:srgbClr val="FFFFFF"/>
                </a:solidFill>
                <a:effectLst/>
                <a:latin typeface="Impact" panose="020B0806030902050204" pitchFamily="34" charset="0"/>
              </a:rPr>
              <a:t>6.  </a:t>
            </a:r>
            <a:r>
              <a:rPr lang="en-US" sz="1100" dirty="0" smtClean="0">
                <a:solidFill>
                  <a:srgbClr val="FFFFFF"/>
                </a:solidFill>
                <a:effectLst/>
                <a:latin typeface="Impact" panose="020B0806030902050204" pitchFamily="34" charset="0"/>
              </a:rPr>
              <a:t>What color of jellybean are kids’ favorite?</a:t>
            </a:r>
            <a:endParaRPr lang="en-US" sz="1100"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7.  </a:t>
            </a:r>
            <a:r>
              <a:rPr lang="en-US" sz="1200" dirty="0" smtClean="0">
                <a:solidFill>
                  <a:srgbClr val="FFFFFF"/>
                </a:solidFill>
                <a:effectLst/>
                <a:latin typeface="Impact" panose="020B0806030902050204" pitchFamily="34" charset="0"/>
              </a:rPr>
              <a:t>What country brought the Easter bunny to  America?</a:t>
            </a:r>
            <a:endParaRPr lang="en-US" sz="1200"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276999"/>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8. </a:t>
            </a:r>
            <a:r>
              <a:rPr lang="en-US" sz="1200" dirty="0" smtClean="0">
                <a:solidFill>
                  <a:srgbClr val="FFFFFF"/>
                </a:solidFill>
                <a:effectLst/>
                <a:latin typeface="Impact" panose="020B0806030902050204" pitchFamily="34" charset="0"/>
              </a:rPr>
              <a:t> What were the earliest Easter treats?</a:t>
            </a:r>
            <a:endParaRPr lang="en-US" sz="1200"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9.  </a:t>
            </a:r>
            <a:r>
              <a:rPr lang="en-US" sz="1200" dirty="0" smtClean="0">
                <a:solidFill>
                  <a:srgbClr val="FFFFFF"/>
                </a:solidFill>
                <a:effectLst/>
                <a:latin typeface="Impact" panose="020B0806030902050204" pitchFamily="34" charset="0"/>
              </a:rPr>
              <a:t>Why is the Sunday before Easter called Palm Sunday?</a:t>
            </a:r>
            <a:endParaRPr lang="en-US" sz="12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553998"/>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a:t>
            </a:r>
            <a:r>
              <a:rPr lang="en-US" sz="1200" dirty="0" smtClean="0">
                <a:solidFill>
                  <a:srgbClr val="FFFFFF"/>
                </a:solidFill>
                <a:effectLst/>
                <a:latin typeface="Impact" panose="020B0806030902050204" pitchFamily="34" charset="0"/>
              </a:rPr>
              <a:t>How many chocolate bunnies are produced yearly?</a:t>
            </a:r>
            <a:endParaRPr lang="en-US" sz="1200"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10.  </a:t>
            </a:r>
            <a:r>
              <a:rPr lang="en-US" sz="1200" dirty="0" smtClean="0">
                <a:solidFill>
                  <a:srgbClr val="FFFFFF"/>
                </a:solidFill>
                <a:effectLst/>
                <a:latin typeface="Impact" panose="020B0806030902050204" pitchFamily="34" charset="0"/>
              </a:rPr>
              <a:t>Where is the ‘Easter Lily’ capital of the world?</a:t>
            </a:r>
            <a:endParaRPr lang="en-US" sz="1200"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1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solidFill>
                  <a:srgbClr val="FFFFFF"/>
                </a:solidFill>
              </a:rPr>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solidFill>
                  <a:srgbClr val="FFFFFF"/>
                </a:solidFill>
              </a:rPr>
              <a:t>1:00</a:t>
            </a:r>
          </a:p>
        </p:txBody>
      </p:sp>
    </p:spTree>
    <p:extLst>
      <p:ext uri="{BB962C8B-B14F-4D97-AF65-F5344CB8AC3E}">
        <p14:creationId xmlns:p14="http://schemas.microsoft.com/office/powerpoint/2010/main" val="2819782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a:t>
            </a:r>
            <a:r>
              <a:rPr lang="en-US" sz="1400" dirty="0" smtClean="0">
                <a:solidFill>
                  <a:srgbClr val="FFFFFF"/>
                </a:solidFill>
                <a:effectLst/>
                <a:latin typeface="Impact" panose="020B0806030902050204" pitchFamily="34" charset="0"/>
              </a:rPr>
              <a:t>Other name for Easter Sunday</a:t>
            </a:r>
            <a:endParaRPr lang="en-US" sz="1400" dirty="0">
              <a:solidFill>
                <a:srgbClr val="FFFFFF"/>
              </a:solidFill>
              <a:effectLst/>
              <a:latin typeface="Impact" panose="020B0806030902050204" pitchFamily="34" charset="0"/>
            </a:endParaRP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a:t>
            </a:r>
            <a:r>
              <a:rPr lang="en-US" sz="1100" dirty="0" smtClean="0">
                <a:solidFill>
                  <a:srgbClr val="FFFFFF"/>
                </a:solidFill>
                <a:effectLst/>
                <a:latin typeface="Impact" panose="020B0806030902050204" pitchFamily="34" charset="0"/>
              </a:rPr>
              <a:t>What does the egg symbolize for Easter?</a:t>
            </a:r>
            <a:endParaRPr lang="en-US" sz="1100" dirty="0">
              <a:solidFill>
                <a:srgbClr val="FFFFFF"/>
              </a:solidFill>
              <a:effectLst/>
              <a:latin typeface="Impact" panose="020B0806030902050204" pitchFamily="34" charset="0"/>
            </a:endParaRP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a:t>
            </a:r>
            <a:r>
              <a:rPr lang="en-US" dirty="0" smtClean="0">
                <a:solidFill>
                  <a:srgbClr val="FFFFFF"/>
                </a:solidFill>
                <a:effectLst/>
                <a:latin typeface="Impact" panose="020B0806030902050204" pitchFamily="34" charset="0"/>
              </a:rPr>
              <a:t>How many days is Lent?</a:t>
            </a:r>
            <a:endParaRPr lang="en-US" dirty="0">
              <a:solidFill>
                <a:srgbClr val="FFFFFF"/>
              </a:solidFill>
              <a:effectLst/>
              <a:latin typeface="Impact" panose="020B0806030902050204" pitchFamily="34" charset="0"/>
            </a:endParaRP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a:t>
            </a:r>
            <a:r>
              <a:rPr lang="en-US" dirty="0" smtClean="0">
                <a:solidFill>
                  <a:srgbClr val="FFFFFF"/>
                </a:solidFill>
                <a:effectLst/>
                <a:latin typeface="Impact" panose="020B0806030902050204" pitchFamily="34" charset="0"/>
              </a:rPr>
              <a:t>When does Lent start?</a:t>
            </a:r>
            <a:endParaRPr lang="en-US" dirty="0">
              <a:solidFill>
                <a:srgbClr val="FFFFFF"/>
              </a:solidFill>
              <a:effectLst/>
              <a:latin typeface="Impact" panose="020B0806030902050204" pitchFamily="34" charset="0"/>
            </a:endParaRPr>
          </a:p>
        </p:txBody>
      </p:sp>
      <p:sp>
        <p:nvSpPr>
          <p:cNvPr id="16" name="Text Box 4"/>
          <p:cNvSpPr txBox="1">
            <a:spLocks noChangeArrowheads="1"/>
          </p:cNvSpPr>
          <p:nvPr/>
        </p:nvSpPr>
        <p:spPr bwMode="auto">
          <a:xfrm>
            <a:off x="4700954" y="2571176"/>
            <a:ext cx="2813050" cy="261610"/>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100" dirty="0">
                <a:solidFill>
                  <a:srgbClr val="FFFFFF"/>
                </a:solidFill>
                <a:effectLst/>
                <a:latin typeface="Impact" panose="020B0806030902050204" pitchFamily="34" charset="0"/>
              </a:rPr>
              <a:t>6.  </a:t>
            </a:r>
            <a:r>
              <a:rPr lang="en-US" sz="1100" dirty="0" smtClean="0">
                <a:solidFill>
                  <a:srgbClr val="FFFFFF"/>
                </a:solidFill>
                <a:effectLst/>
                <a:latin typeface="Impact" panose="020B0806030902050204" pitchFamily="34" charset="0"/>
              </a:rPr>
              <a:t>What color of jellybean are kids’ favorite?</a:t>
            </a:r>
            <a:endParaRPr lang="en-US" sz="1100" dirty="0">
              <a:solidFill>
                <a:srgbClr val="FFFFFF"/>
              </a:solidFill>
              <a:effectLst/>
              <a:latin typeface="Impact" panose="020B0806030902050204" pitchFamily="34" charset="0"/>
            </a:endParaRPr>
          </a:p>
        </p:txBody>
      </p:sp>
      <p:sp>
        <p:nvSpPr>
          <p:cNvPr id="17" name="Text Box 4"/>
          <p:cNvSpPr txBox="1">
            <a:spLocks noChangeArrowheads="1"/>
          </p:cNvSpPr>
          <p:nvPr/>
        </p:nvSpPr>
        <p:spPr bwMode="auto">
          <a:xfrm>
            <a:off x="4700954" y="31699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7.  </a:t>
            </a:r>
            <a:r>
              <a:rPr lang="en-US" sz="1200" dirty="0" smtClean="0">
                <a:solidFill>
                  <a:srgbClr val="FFFFFF"/>
                </a:solidFill>
                <a:effectLst/>
                <a:latin typeface="Impact" panose="020B0806030902050204" pitchFamily="34" charset="0"/>
              </a:rPr>
              <a:t>What country brought the Easter bunny to  America?</a:t>
            </a:r>
            <a:endParaRPr lang="en-US" sz="1200" dirty="0">
              <a:solidFill>
                <a:srgbClr val="FFFFFF"/>
              </a:solidFill>
              <a:effectLst/>
              <a:latin typeface="Impact" panose="020B0806030902050204" pitchFamily="34" charset="0"/>
            </a:endParaRPr>
          </a:p>
        </p:txBody>
      </p:sp>
      <p:sp>
        <p:nvSpPr>
          <p:cNvPr id="18" name="Text Box 4"/>
          <p:cNvSpPr txBox="1">
            <a:spLocks noChangeArrowheads="1"/>
          </p:cNvSpPr>
          <p:nvPr/>
        </p:nvSpPr>
        <p:spPr bwMode="auto">
          <a:xfrm>
            <a:off x="4700954" y="3779520"/>
            <a:ext cx="2813050" cy="276999"/>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8. </a:t>
            </a:r>
            <a:r>
              <a:rPr lang="en-US" sz="1200" dirty="0" smtClean="0">
                <a:solidFill>
                  <a:srgbClr val="FFFFFF"/>
                </a:solidFill>
                <a:effectLst/>
                <a:latin typeface="Impact" panose="020B0806030902050204" pitchFamily="34" charset="0"/>
              </a:rPr>
              <a:t> What were the earliest Easter treats?</a:t>
            </a:r>
            <a:endParaRPr lang="en-US" sz="1200" dirty="0">
              <a:solidFill>
                <a:srgbClr val="FFFFFF"/>
              </a:solidFill>
              <a:effectLst/>
              <a:latin typeface="Impact" panose="020B0806030902050204" pitchFamily="34" charset="0"/>
            </a:endParaRPr>
          </a:p>
        </p:txBody>
      </p:sp>
      <p:sp>
        <p:nvSpPr>
          <p:cNvPr id="19" name="Text Box 4"/>
          <p:cNvSpPr txBox="1">
            <a:spLocks noChangeArrowheads="1"/>
          </p:cNvSpPr>
          <p:nvPr/>
        </p:nvSpPr>
        <p:spPr bwMode="auto">
          <a:xfrm>
            <a:off x="4700954" y="43891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9.  </a:t>
            </a:r>
            <a:r>
              <a:rPr lang="en-US" sz="1200" dirty="0" smtClean="0">
                <a:solidFill>
                  <a:srgbClr val="FFFFFF"/>
                </a:solidFill>
                <a:effectLst/>
                <a:latin typeface="Impact" panose="020B0806030902050204" pitchFamily="34" charset="0"/>
              </a:rPr>
              <a:t>Why is the Sunday before Easter called Palm Sunday?</a:t>
            </a:r>
            <a:endParaRPr lang="en-US" sz="1200" dirty="0">
              <a:solidFill>
                <a:srgbClr val="FFFFFF"/>
              </a:solidFill>
              <a:effectLst/>
              <a:latin typeface="Impact" panose="020B0806030902050204" pitchFamily="34" charset="0"/>
            </a:endParaRP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553998"/>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smtClean="0">
                <a:solidFill>
                  <a:srgbClr val="FFFFFF"/>
                </a:solidFill>
                <a:effectLst/>
                <a:latin typeface="Impact" panose="020B0806030902050204" pitchFamily="34" charset="0"/>
              </a:rPr>
              <a:t>5. </a:t>
            </a:r>
            <a:r>
              <a:rPr lang="en-US" sz="1200" dirty="0" smtClean="0">
                <a:solidFill>
                  <a:srgbClr val="FFFFFF"/>
                </a:solidFill>
                <a:effectLst/>
                <a:latin typeface="Impact" panose="020B0806030902050204" pitchFamily="34" charset="0"/>
              </a:rPr>
              <a:t>How many chocolate bunnies are produced yearly?</a:t>
            </a:r>
            <a:endParaRPr lang="en-US" sz="1200" dirty="0">
              <a:solidFill>
                <a:srgbClr val="FFFFFF"/>
              </a:solidFill>
              <a:effectLst/>
              <a:latin typeface="Impact" panose="020B0806030902050204" pitchFamily="34" charset="0"/>
            </a:endParaRP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461665"/>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sz="1200" dirty="0">
                <a:solidFill>
                  <a:srgbClr val="FFFFFF"/>
                </a:solidFill>
                <a:effectLst/>
                <a:latin typeface="Impact" panose="020B0806030902050204" pitchFamily="34" charset="0"/>
              </a:rPr>
              <a:t>10.  </a:t>
            </a:r>
            <a:r>
              <a:rPr lang="en-US" sz="1200" dirty="0" smtClean="0">
                <a:solidFill>
                  <a:srgbClr val="FFFFFF"/>
                </a:solidFill>
                <a:effectLst/>
                <a:latin typeface="Impact" panose="020B0806030902050204" pitchFamily="34" charset="0"/>
              </a:rPr>
              <a:t>Where is the ‘Easter Lily’ capital of the world?</a:t>
            </a:r>
            <a:endParaRPr lang="en-US" sz="1200" dirty="0">
              <a:solidFill>
                <a:srgbClr val="FFFFFF"/>
              </a:solidFill>
              <a:effectLst/>
              <a:latin typeface="Impact" panose="020B0806030902050204" pitchFamily="34" charset="0"/>
            </a:endParaRP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a:t>
            </a:r>
            <a:r>
              <a:rPr lang="en-US" altLang="en-US" sz="2800" i="1" dirty="0" smtClean="0">
                <a:solidFill>
                  <a:srgbClr val="FFFFFF"/>
                </a:solidFill>
                <a:effectLst/>
                <a:latin typeface="Impact" panose="020B0806030902050204" pitchFamily="34" charset="0"/>
              </a:rPr>
              <a:t>2 </a:t>
            </a:r>
            <a:endParaRPr lang="en-US" altLang="en-US" sz="2800" i="1" dirty="0">
              <a:solidFill>
                <a:srgbClr val="FFFFFF"/>
              </a:solidFill>
              <a:effectLst/>
              <a:latin typeface="Impact" panose="020B0806030902050204" pitchFamily="34" charset="0"/>
            </a:endParaRP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solidFill>
                  <a:srgbClr val="FFFFFF"/>
                </a:solidFill>
              </a:rPr>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solidFill>
                  <a:srgbClr val="FFFFFF"/>
                </a:solidFill>
              </a:rPr>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solidFill>
                  <a:srgbClr val="FFFFFF"/>
                </a:solidFill>
              </a:rPr>
              <a:t>1:00</a:t>
            </a:r>
          </a:p>
        </p:txBody>
      </p:sp>
    </p:spTree>
    <p:extLst>
      <p:ext uri="{BB962C8B-B14F-4D97-AF65-F5344CB8AC3E}">
        <p14:creationId xmlns:p14="http://schemas.microsoft.com/office/powerpoint/2010/main" val="3317452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0" name="Group 8"/>
          <p:cNvGrpSpPr>
            <a:grpSpLocks/>
          </p:cNvGrpSpPr>
          <p:nvPr/>
        </p:nvGrpSpPr>
        <p:grpSpPr bwMode="auto">
          <a:xfrm>
            <a:off x="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1</a:t>
              </a:r>
            </a:p>
          </p:txBody>
        </p:sp>
      </p:grpSp>
      <p:grpSp>
        <p:nvGrpSpPr>
          <p:cNvPr id="3086" name="Group 14"/>
          <p:cNvGrpSpPr>
            <a:grpSpLocks/>
          </p:cNvGrpSpPr>
          <p:nvPr/>
        </p:nvGrpSpPr>
        <p:grpSpPr bwMode="auto">
          <a:xfrm>
            <a:off x="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2" name="Group 20"/>
          <p:cNvGrpSpPr>
            <a:grpSpLocks/>
          </p:cNvGrpSpPr>
          <p:nvPr/>
        </p:nvGrpSpPr>
        <p:grpSpPr bwMode="auto">
          <a:xfrm>
            <a:off x="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2</a:t>
              </a:r>
            </a:p>
          </p:txBody>
        </p:sp>
      </p:grpSp>
      <p:grpSp>
        <p:nvGrpSpPr>
          <p:cNvPr id="3098" name="Group 26"/>
          <p:cNvGrpSpPr>
            <a:grpSpLocks/>
          </p:cNvGrpSpPr>
          <p:nvPr/>
        </p:nvGrpSpPr>
        <p:grpSpPr bwMode="auto">
          <a:xfrm>
            <a:off x="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04" name="Group 32"/>
          <p:cNvGrpSpPr>
            <a:grpSpLocks/>
          </p:cNvGrpSpPr>
          <p:nvPr/>
        </p:nvGrpSpPr>
        <p:grpSpPr bwMode="auto">
          <a:xfrm>
            <a:off x="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3</a:t>
              </a:r>
            </a:p>
          </p:txBody>
        </p:sp>
      </p:grpSp>
      <p:grpSp>
        <p:nvGrpSpPr>
          <p:cNvPr id="3110" name="Group 38"/>
          <p:cNvGrpSpPr>
            <a:grpSpLocks/>
          </p:cNvGrpSpPr>
          <p:nvPr/>
        </p:nvGrpSpPr>
        <p:grpSpPr bwMode="auto">
          <a:xfrm>
            <a:off x="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grpSp>
        <p:nvGrpSpPr>
          <p:cNvPr id="3116" name="Group 44"/>
          <p:cNvGrpSpPr>
            <a:grpSpLocks/>
          </p:cNvGrpSpPr>
          <p:nvPr/>
        </p:nvGrpSpPr>
        <p:grpSpPr bwMode="auto">
          <a:xfrm>
            <a:off x="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0500">
                  <a:effectLst/>
                  <a:cs typeface="Tahoma" pitchFamily="34" charset="0"/>
                </a:rPr>
                <a:t>4</a:t>
              </a:r>
            </a:p>
          </p:txBody>
        </p:sp>
      </p:grpSp>
      <p:sp>
        <p:nvSpPr>
          <p:cNvPr id="3122" name="Line 50"/>
          <p:cNvSpPr>
            <a:spLocks noChangeShapeType="1"/>
          </p:cNvSpPr>
          <p:nvPr/>
        </p:nvSpPr>
        <p:spPr bwMode="auto">
          <a:xfrm>
            <a:off x="3429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3" name="Line 51"/>
          <p:cNvSpPr>
            <a:spLocks noChangeShapeType="1"/>
          </p:cNvSpPr>
          <p:nvPr/>
        </p:nvSpPr>
        <p:spPr bwMode="auto">
          <a:xfrm>
            <a:off x="5791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4" name="Line 52"/>
          <p:cNvSpPr>
            <a:spLocks noChangeShapeType="1"/>
          </p:cNvSpPr>
          <p:nvPr/>
        </p:nvSpPr>
        <p:spPr bwMode="auto">
          <a:xfrm>
            <a:off x="762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Line 53"/>
          <p:cNvSpPr>
            <a:spLocks noChangeShapeType="1"/>
          </p:cNvSpPr>
          <p:nvPr/>
        </p:nvSpPr>
        <p:spPr bwMode="auto">
          <a:xfrm>
            <a:off x="8686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54"/>
          <p:cNvSpPr>
            <a:spLocks noChangeShapeType="1"/>
          </p:cNvSpPr>
          <p:nvPr/>
        </p:nvSpPr>
        <p:spPr bwMode="auto">
          <a:xfrm>
            <a:off x="1925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6" name="feud_intro_compresed.wav">
            <a:hlinkClick r:id="" action="ppaction://media"/>
            <a:extLst>
              <a:ext uri="{FF2B5EF4-FFF2-40B4-BE49-F238E27FC236}">
                <a16:creationId xmlns:a16="http://schemas.microsoft.com/office/drawing/2014/main" xmlns="" id="{B6F63FED-E2D7-894E-90A7-444D1A9B1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4806" y="7020468"/>
            <a:ext cx="812800" cy="812800"/>
          </a:xfrm>
          <a:prstGeom prst="rect">
            <a:avLst/>
          </a:prstGeom>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5.55112E-17 5.82524E-7 L -0.20833 5.82524E-7 " pathEditMode="relative" rAng="0" ptsTypes="AA">
                                      <p:cBhvr>
                                        <p:cTn id="6" dur="6000" fill="hold"/>
                                        <p:tgtEl>
                                          <p:spTgt spid="3122"/>
                                        </p:tgtEl>
                                        <p:attrNameLst>
                                          <p:attrName>ppt_x</p:attrName>
                                          <p:attrName>ppt_y</p:attrName>
                                        </p:attrNameLst>
                                      </p:cBhvr>
                                      <p:rCtr x="-10417" y="0"/>
                                    </p:animMotion>
                                  </p:childTnLst>
                                </p:cTn>
                              </p:par>
                              <p:par>
                                <p:cTn id="7" presetID="63" presetClass="path" presetSubtype="0" accel="50000" decel="50000" fill="hold" grpId="1" nodeType="withEffect">
                                  <p:stCondLst>
                                    <p:cond delay="6000"/>
                                  </p:stCondLst>
                                  <p:childTnLst>
                                    <p:animMotion origin="layout" path="M -0.20833 3.33333E-6 L -0.04167 3.33333E-6 " pathEditMode="relative" rAng="0" ptsTypes="AA">
                                      <p:cBhvr>
                                        <p:cTn id="8" dur="700" fill="hold"/>
                                        <p:tgtEl>
                                          <p:spTgt spid="3122"/>
                                        </p:tgtEl>
                                        <p:attrNameLst>
                                          <p:attrName>ppt_x</p:attrName>
                                          <p:attrName>ppt_y</p:attrName>
                                        </p:attrNameLst>
                                      </p:cBhvr>
                                      <p:rCtr x="8333" y="0"/>
                                    </p:animMotion>
                                  </p:childTnLst>
                                </p:cTn>
                              </p:par>
                              <p:par>
                                <p:cTn id="9" presetID="35" presetClass="path" presetSubtype="0" accel="50000" decel="50000" fill="hold" grpId="0" nodeType="withEffect">
                                  <p:stCondLst>
                                    <p:cond delay="0"/>
                                  </p:stCondLst>
                                  <p:childTnLst>
                                    <p:animMotion origin="layout" path="M 0.025 5.82524E-7 L 0.13334 5.82524E-7 " pathEditMode="relative" rAng="0" ptsTypes="AA">
                                      <p:cBhvr>
                                        <p:cTn id="10" dur="4900" fill="hold"/>
                                        <p:tgtEl>
                                          <p:spTgt spid="3123"/>
                                        </p:tgtEl>
                                        <p:attrNameLst>
                                          <p:attrName>ppt_x</p:attrName>
                                          <p:attrName>ppt_y</p:attrName>
                                        </p:attrNameLst>
                                      </p:cBhvr>
                                      <p:rCtr x="5417" y="0"/>
                                    </p:animMotion>
                                  </p:childTnLst>
                                </p:cTn>
                              </p:par>
                              <p:par>
                                <p:cTn id="11" presetID="63" presetClass="path" presetSubtype="0" accel="50000" decel="50000" fill="hold" grpId="1" nodeType="withEffect">
                                  <p:stCondLst>
                                    <p:cond delay="4900"/>
                                  </p:stCondLst>
                                  <p:childTnLst>
                                    <p:animMotion origin="layout" path="M 0.13334 5.82524E-7 L -0.35833 5.82524E-7 " pathEditMode="relative" rAng="0" ptsTypes="AA">
                                      <p:cBhvr>
                                        <p:cTn id="12" dur="1800" fill="hold"/>
                                        <p:tgtEl>
                                          <p:spTgt spid="3123"/>
                                        </p:tgtEl>
                                        <p:attrNameLst>
                                          <p:attrName>ppt_x</p:attrName>
                                          <p:attrName>ppt_y</p:attrName>
                                        </p:attrNameLst>
                                      </p:cBhvr>
                                      <p:rCtr x="-24583" y="0"/>
                                    </p:animMotion>
                                  </p:childTnLst>
                                </p:cTn>
                              </p:par>
                              <p:par>
                                <p:cTn id="13" presetID="35" presetClass="path" presetSubtype="0" accel="50000" decel="50000" fill="hold" grpId="0" nodeType="withEffect">
                                  <p:stCondLst>
                                    <p:cond delay="0"/>
                                  </p:stCondLst>
                                  <p:childTnLst>
                                    <p:animMotion origin="layout" path="M -3.33333E-6 3.33333E-6 L -0.04166 3.33333E-6 " pathEditMode="relative" rAng="0" ptsTypes="AA">
                                      <p:cBhvr>
                                        <p:cTn id="14" dur="1000" fill="hold"/>
                                        <p:tgtEl>
                                          <p:spTgt spid="3124"/>
                                        </p:tgtEl>
                                        <p:attrNameLst>
                                          <p:attrName>ppt_x</p:attrName>
                                          <p:attrName>ppt_y</p:attrName>
                                        </p:attrNameLst>
                                      </p:cBhvr>
                                      <p:rCtr x="-2083" y="0"/>
                                    </p:animMotion>
                                  </p:childTnLst>
                                </p:cTn>
                              </p:par>
                              <p:par>
                                <p:cTn id="15" presetID="63" presetClass="path" presetSubtype="0" accel="50000" decel="50000" fill="hold" grpId="1" nodeType="withEffect">
                                  <p:stCondLst>
                                    <p:cond delay="1000"/>
                                  </p:stCondLst>
                                  <p:childTnLst>
                                    <p:animMotion origin="layout" path="M -0.04166 3.33333E-6 L 0.73334 3.33333E-6 " pathEditMode="relative" rAng="0" ptsTypes="AA">
                                      <p:cBhvr>
                                        <p:cTn id="16" dur="5700" fill="hold"/>
                                        <p:tgtEl>
                                          <p:spTgt spid="3124"/>
                                        </p:tgtEl>
                                        <p:attrNameLst>
                                          <p:attrName>ppt_x</p:attrName>
                                          <p:attrName>ppt_y</p:attrName>
                                        </p:attrNameLst>
                                      </p:cBhvr>
                                      <p:rCtr x="38750" y="0"/>
                                    </p:animMotion>
                                  </p:childTnLst>
                                </p:cTn>
                              </p:par>
                              <p:par>
                                <p:cTn id="17" presetID="35" presetClass="path" presetSubtype="0" accel="50000" decel="50000" fill="hold" grpId="0" nodeType="withEffect">
                                  <p:stCondLst>
                                    <p:cond delay="0"/>
                                  </p:stCondLst>
                                  <p:childTnLst>
                                    <p:animMotion origin="layout" path="M 0.0 3.33333E-6 L -0.53333 3.33333E-6 " pathEditMode="relative" rAng="0" ptsTypes="AA">
                                      <p:cBhvr>
                                        <p:cTn id="18" dur="3600" fill="hold"/>
                                        <p:tgtEl>
                                          <p:spTgt spid="3125"/>
                                        </p:tgtEl>
                                        <p:attrNameLst>
                                          <p:attrName>ppt_x</p:attrName>
                                          <p:attrName>ppt_y</p:attrName>
                                        </p:attrNameLst>
                                      </p:cBhvr>
                                      <p:rCtr x="-26667" y="0"/>
                                    </p:animMotion>
                                  </p:childTnLst>
                                </p:cTn>
                              </p:par>
                              <p:par>
                                <p:cTn id="19" presetID="63" presetClass="path" presetSubtype="0" accel="50000" decel="50000" fill="hold" grpId="1" nodeType="withEffect">
                                  <p:stCondLst>
                                    <p:cond delay="3600"/>
                                  </p:stCondLst>
                                  <p:childTnLst>
                                    <p:animMotion origin="layout" path="M -0.53333 3.33333E-6 L -0.20833 3.33333E-6 " pathEditMode="relative" rAng="0" ptsTypes="AA">
                                      <p:cBhvr>
                                        <p:cTn id="20" dur="3100" fill="hold"/>
                                        <p:tgtEl>
                                          <p:spTgt spid="3125"/>
                                        </p:tgtEl>
                                        <p:attrNameLst>
                                          <p:attrName>ppt_x</p:attrName>
                                          <p:attrName>ppt_y</p:attrName>
                                        </p:attrNameLst>
                                      </p:cBhvr>
                                      <p:rCtr x="16250" y="0"/>
                                    </p:animMotion>
                                  </p:childTnLst>
                                </p:cTn>
                              </p:par>
                              <p:par>
                                <p:cTn id="21" presetID="35" presetClass="path" presetSubtype="0" accel="50000" decel="50000" fill="hold" grpId="0" nodeType="withEffect">
                                  <p:stCondLst>
                                    <p:cond delay="0"/>
                                  </p:stCondLst>
                                  <p:childTnLst>
                                    <p:animMotion origin="layout" path="M -2.77778E-7 3.33333E-6 L 0.66441 3.33333E-6 " pathEditMode="relative" rAng="0" ptsTypes="AA">
                                      <p:cBhvr>
                                        <p:cTn id="22" dur="2500" fill="hold"/>
                                        <p:tgtEl>
                                          <p:spTgt spid="3126"/>
                                        </p:tgtEl>
                                        <p:attrNameLst>
                                          <p:attrName>ppt_x</p:attrName>
                                          <p:attrName>ppt_y</p:attrName>
                                        </p:attrNameLst>
                                      </p:cBhvr>
                                      <p:rCtr x="33212" y="0"/>
                                    </p:animMotion>
                                  </p:childTnLst>
                                </p:cTn>
                              </p:par>
                              <p:par>
                                <p:cTn id="23" presetID="63" presetClass="path" presetSubtype="0" accel="50000" decel="50000" fill="hold" grpId="1" nodeType="withEffect">
                                  <p:stCondLst>
                                    <p:cond delay="2500"/>
                                  </p:stCondLst>
                                  <p:childTnLst>
                                    <p:animMotion origin="layout" path="M 0.66441 3.33333E-6 L 0.44774 3.33333E-6 " pathEditMode="relative" rAng="0" ptsTypes="AA">
                                      <p:cBhvr>
                                        <p:cTn id="24" dur="4200" fill="hold"/>
                                        <p:tgtEl>
                                          <p:spTgt spid="3126"/>
                                        </p:tgtEl>
                                        <p:attrNameLst>
                                          <p:attrName>ppt_x</p:attrName>
                                          <p:attrName>ppt_y</p:attrName>
                                        </p:attrNameLst>
                                      </p:cBhvr>
                                      <p:rCtr x="-10833" y="0"/>
                                    </p:animMotion>
                                  </p:childTnLst>
                                </p:cTn>
                              </p:par>
                              <p:par>
                                <p:cTn id="25" presetID="21" presetClass="exit" presetSubtype="1" fill="hold" nodeType="withEffect">
                                  <p:stCondLst>
                                    <p:cond delay="0"/>
                                  </p:stCondLst>
                                  <p:childTnLst>
                                    <p:animEffect transition="out" filter="wheel(1)">
                                      <p:cBhvr>
                                        <p:cTn id="26" dur="1700"/>
                                        <p:tgtEl>
                                          <p:spTgt spid="3116"/>
                                        </p:tgtEl>
                                      </p:cBhvr>
                                    </p:animEffect>
                                    <p:set>
                                      <p:cBhvr>
                                        <p:cTn id="27" dur="1" fill="hold">
                                          <p:stCondLst>
                                            <p:cond delay="1699"/>
                                          </p:stCondLst>
                                        </p:cTn>
                                        <p:tgtEl>
                                          <p:spTgt spid="3116"/>
                                        </p:tgtEl>
                                        <p:attrNameLst>
                                          <p:attrName>style.visibility</p:attrName>
                                        </p:attrNameLst>
                                      </p:cBhvr>
                                      <p:to>
                                        <p:strVal val="hidden"/>
                                      </p:to>
                                    </p:set>
                                  </p:childTnLst>
                                </p:cTn>
                              </p:par>
                              <p:par>
                                <p:cTn id="28" presetID="1" presetClass="exit" presetSubtype="0" fill="hold" nodeType="withEffect">
                                  <p:stCondLst>
                                    <p:cond delay="1700"/>
                                  </p:stCondLst>
                                  <p:childTnLst>
                                    <p:set>
                                      <p:cBhvr>
                                        <p:cTn id="29" dur="1" fill="hold">
                                          <p:stCondLst>
                                            <p:cond delay="0"/>
                                          </p:stCondLst>
                                        </p:cTn>
                                        <p:tgtEl>
                                          <p:spTgt spid="3110"/>
                                        </p:tgtEl>
                                        <p:attrNameLst>
                                          <p:attrName>style.visibility</p:attrName>
                                        </p:attrNameLst>
                                      </p:cBhvr>
                                      <p:to>
                                        <p:strVal val="hidden"/>
                                      </p:to>
                                    </p:set>
                                  </p:childTnLst>
                                </p:cTn>
                              </p:par>
                              <p:par>
                                <p:cTn id="30" presetID="21" presetClass="exit" presetSubtype="1" fill="hold" nodeType="withEffect">
                                  <p:stCondLst>
                                    <p:cond delay="1700"/>
                                  </p:stCondLst>
                                  <p:childTnLst>
                                    <p:animEffect transition="out" filter="wheel(1)">
                                      <p:cBhvr>
                                        <p:cTn id="31" dur="1800"/>
                                        <p:tgtEl>
                                          <p:spTgt spid="3104"/>
                                        </p:tgtEl>
                                      </p:cBhvr>
                                    </p:animEffect>
                                    <p:set>
                                      <p:cBhvr>
                                        <p:cTn id="32" dur="1" fill="hold">
                                          <p:stCondLst>
                                            <p:cond delay="1799"/>
                                          </p:stCondLst>
                                        </p:cTn>
                                        <p:tgtEl>
                                          <p:spTgt spid="3104"/>
                                        </p:tgtEl>
                                        <p:attrNameLst>
                                          <p:attrName>style.visibility</p:attrName>
                                        </p:attrNameLst>
                                      </p:cBhvr>
                                      <p:to>
                                        <p:strVal val="hidden"/>
                                      </p:to>
                                    </p:set>
                                  </p:childTnLst>
                                </p:cTn>
                              </p:par>
                              <p:par>
                                <p:cTn id="33" presetID="1" presetClass="exit" presetSubtype="0" fill="hold" nodeType="withEffect">
                                  <p:stCondLst>
                                    <p:cond delay="3500"/>
                                  </p:stCondLst>
                                  <p:childTnLst>
                                    <p:set>
                                      <p:cBhvr>
                                        <p:cTn id="34" dur="1" fill="hold">
                                          <p:stCondLst>
                                            <p:cond delay="0"/>
                                          </p:stCondLst>
                                        </p:cTn>
                                        <p:tgtEl>
                                          <p:spTgt spid="3098"/>
                                        </p:tgtEl>
                                        <p:attrNameLst>
                                          <p:attrName>style.visibility</p:attrName>
                                        </p:attrNameLst>
                                      </p:cBhvr>
                                      <p:to>
                                        <p:strVal val="hidden"/>
                                      </p:to>
                                    </p:set>
                                  </p:childTnLst>
                                </p:cTn>
                              </p:par>
                              <p:par>
                                <p:cTn id="35" presetID="21" presetClass="exit" presetSubtype="1" fill="hold" nodeType="withEffect">
                                  <p:stCondLst>
                                    <p:cond delay="3500"/>
                                  </p:stCondLst>
                                  <p:childTnLst>
                                    <p:animEffect transition="out" filter="wheel(1)">
                                      <p:cBhvr>
                                        <p:cTn id="36" dur="1800"/>
                                        <p:tgtEl>
                                          <p:spTgt spid="3092"/>
                                        </p:tgtEl>
                                      </p:cBhvr>
                                    </p:animEffect>
                                    <p:set>
                                      <p:cBhvr>
                                        <p:cTn id="37" dur="1" fill="hold">
                                          <p:stCondLst>
                                            <p:cond delay="1799"/>
                                          </p:stCondLst>
                                        </p:cTn>
                                        <p:tgtEl>
                                          <p:spTgt spid="3092"/>
                                        </p:tgtEl>
                                        <p:attrNameLst>
                                          <p:attrName>style.visibility</p:attrName>
                                        </p:attrNameLst>
                                      </p:cBhvr>
                                      <p:to>
                                        <p:strVal val="hidden"/>
                                      </p:to>
                                    </p:set>
                                  </p:childTnLst>
                                </p:cTn>
                              </p:par>
                              <p:par>
                                <p:cTn id="38" presetID="1" presetClass="exit" presetSubtype="0" fill="hold" nodeType="withEffect">
                                  <p:stCondLst>
                                    <p:cond delay="5300"/>
                                  </p:stCondLst>
                                  <p:childTnLst>
                                    <p:set>
                                      <p:cBhvr>
                                        <p:cTn id="39" dur="1" fill="hold">
                                          <p:stCondLst>
                                            <p:cond delay="0"/>
                                          </p:stCondLst>
                                        </p:cTn>
                                        <p:tgtEl>
                                          <p:spTgt spid="3086"/>
                                        </p:tgtEl>
                                        <p:attrNameLst>
                                          <p:attrName>style.visibility</p:attrName>
                                        </p:attrNameLst>
                                      </p:cBhvr>
                                      <p:to>
                                        <p:strVal val="hidden"/>
                                      </p:to>
                                    </p:set>
                                  </p:childTnLst>
                                </p:cTn>
                              </p:par>
                              <p:par>
                                <p:cTn id="40" presetID="21" presetClass="exit" presetSubtype="1" fill="hold" nodeType="withEffect">
                                  <p:stCondLst>
                                    <p:cond delay="5300"/>
                                  </p:stCondLst>
                                  <p:childTnLst>
                                    <p:animEffect transition="out" filter="wheel(1)">
                                      <p:cBhvr>
                                        <p:cTn id="41" dur="1400"/>
                                        <p:tgtEl>
                                          <p:spTgt spid="3080"/>
                                        </p:tgtEl>
                                      </p:cBhvr>
                                    </p:animEffect>
                                    <p:set>
                                      <p:cBhvr>
                                        <p:cTn id="42" dur="1" fill="hold">
                                          <p:stCondLst>
                                            <p:cond delay="1399"/>
                                          </p:stCondLst>
                                        </p:cTn>
                                        <p:tgtEl>
                                          <p:spTgt spid="3080"/>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5" fill="hold" display="0">
                  <p:stCondLst>
                    <p:cond delay="indefinite"/>
                  </p:stCondLst>
                  <p:endCondLst>
                    <p:cond evt="onStopAudio" delay="0">
                      <p:tgtEl>
                        <p:sldTgt/>
                      </p:tgtEl>
                    </p:cond>
                  </p:endCondLst>
                </p:cTn>
                <p:tgtEl>
                  <p:spTgt spid="56"/>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000" b="1" i="1">
              <a:solidFill>
                <a:srgbClr val="000066"/>
              </a:solidFill>
              <a:effectLst/>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i="1">
              <a:solidFill>
                <a:srgbClr val="000066"/>
              </a:solidFill>
              <a:effectLst/>
            </a:endParaRPr>
          </a:p>
        </p:txBody>
      </p:sp>
      <p:sp>
        <p:nvSpPr>
          <p:cNvPr id="6179" name="Rectangle 35"/>
          <p:cNvSpPr>
            <a:spLocks noChangeArrowheads="1"/>
          </p:cNvSpPr>
          <p:nvPr/>
        </p:nvSpPr>
        <p:spPr bwMode="auto">
          <a:xfrm>
            <a:off x="-30480" y="76200"/>
            <a:ext cx="31994475" cy="1371600"/>
          </a:xfrm>
          <a:prstGeom prst="rect">
            <a:avLst/>
          </a:prstGeom>
          <a:noFill/>
          <a:ln>
            <a:noFill/>
          </a:ln>
          <a:effectLst/>
        </p:spPr>
        <p:txBody>
          <a:bodyPr lIns="0" tIns="0" rIns="0" bIns="0" anchor="ctr"/>
          <a:lstStyle/>
          <a:p>
            <a:pPr algn="ctr"/>
            <a:r>
              <a:rPr lang="en-US" altLang="en-US" sz="2800" dirty="0">
                <a:solidFill>
                  <a:schemeClr val="bg1"/>
                </a:solidFill>
                <a:effectLst/>
                <a:latin typeface="Impact" pitchFamily="34" charset="0"/>
              </a:rPr>
              <a:t>FRIENDLY FEUD   FRIENDLY FEUD   FRIENDLY FEUD   FRIENDLY FEUD   FRIENDLY FEUD   FRIENDLY FEUD   FRIENDLY FEUD   FRIENDLY FEUD   FRIENDLY FEUD   FRIENDLY FEUD   FRIENDLY FEUD   FRIENDLY FEUD   FRIENDLY FEUD   FRIENDLY FEUD   FRIENDLY</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r>
              <a:rPr lang="en-US" altLang="en-US" sz="2800" dirty="0">
                <a:solidFill>
                  <a:schemeClr val="bg1"/>
                </a:solidFill>
                <a:effectLst/>
                <a:latin typeface="Impact" pitchFamily="34" charset="0"/>
              </a:rPr>
              <a:t>FRIENDLY FEUD   FRIENDLY FEUD   FRIENDLY FEUD   FRIENDLY FEUD   FRIENDLY FEUD   FRIENDLY FEUD   FRIENDLY FEUD   FRIENDLY FEUD   FRIENDLY FEUD   FRIENDLY FEUD   FRIENDLY FEUD   FRIENDLY FEUD   FRIENDLY FEUD   FRIENDLY FEUD   FRIENDLY</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838596"/>
            <a:ext cx="8781722" cy="5091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35</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28</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20</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Gain Weight</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800" dirty="0">
                <a:solidFill>
                  <a:srgbClr val="FFFFFF"/>
                </a:solidFill>
                <a:effectLst/>
                <a:latin typeface="Impact" pitchFamily="34" charset="0"/>
              </a:rPr>
              <a:t>Learn to Wrestle</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3300" dirty="0">
                <a:solidFill>
                  <a:srgbClr val="FFFFFF"/>
                </a:solidFill>
                <a:effectLst/>
                <a:latin typeface="Impact" pitchFamily="34" charset="0"/>
              </a:rPr>
              <a:t>Work Out</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Go to Japan</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dirty="0">
                <a:solidFill>
                  <a:schemeClr val="bg1"/>
                </a:solidFill>
                <a:effectLst/>
                <a:latin typeface="Impact" pitchFamily="34" charset="0"/>
              </a:rPr>
              <a:t>Buy a Diaper Thingy</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1</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Something you might do to become a Sumo Wrestler</a:t>
            </a:r>
          </a:p>
        </p:txBody>
      </p:sp>
      <p:pic>
        <p:nvPicPr>
          <p:cNvPr id="78" name="Picture 100">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8117901"/>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3827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3827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827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828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42" presetClass="path" presetSubtype="0" fill="hold" nodeType="withEffect">
                                  <p:stCondLst>
                                    <p:cond delay="0"/>
                                  </p:stCondLst>
                                  <p:childTnLst>
                                    <p:animMotion origin="layout" path="M -0.69688 0.34699 L -0.69688 0.34699 " pathEditMode="fixed" rAng="0" ptsTypes="AA">
                                      <p:cBhvr>
                                        <p:cTn id="38" dur="10" fill="hold"/>
                                        <p:tgtEl>
                                          <p:spTgt spid="438327"/>
                                        </p:tgtEl>
                                        <p:attrNameLst>
                                          <p:attrName>ppt_x</p:attrName>
                                          <p:attrName>ppt_y</p:attrName>
                                        </p:attrNameLst>
                                      </p:cBhvr>
                                      <p:rCtr x="0" y="0"/>
                                    </p:animMotion>
                                  </p:childTnLst>
                                </p:cTn>
                              </p:par>
                              <p:par>
                                <p:cTn id="39" presetID="3" presetClass="entr" presetSubtype="0" fill="hold" grpId="0" nodeType="withEffect">
                                  <p:stCondLst>
                                    <p:cond delay="0"/>
                                  </p:stCondLst>
                                  <p:childTnLst>
                                    <p:set>
                                      <p:cBhvr>
                                        <p:cTn id="40" dur="1" fill="hold">
                                          <p:stCondLst>
                                            <p:cond delay="0"/>
                                          </p:stCondLst>
                                        </p:cTn>
                                        <p:tgtEl>
                                          <p:spTgt spid="438283"/>
                                        </p:tgtEl>
                                        <p:attrNameLst>
                                          <p:attrName>style.visibility</p:attrName>
                                        </p:attrNameLst>
                                      </p:cBhvr>
                                      <p:to>
                                        <p:strVal val="visible"/>
                                      </p:to>
                                    </p:set>
                                  </p:childTnLst>
                                </p:cTn>
                              </p:par>
                              <p:par>
                                <p:cTn id="41" presetID="3" presetClass="exit" presetSubtype="0" fill="hold" grpId="0" nodeType="withEffect">
                                  <p:stCondLst>
                                    <p:cond delay="0"/>
                                  </p:stCondLst>
                                  <p:childTnLst>
                                    <p:set>
                                      <p:cBhvr>
                                        <p:cTn id="42" dur="1" fill="hold">
                                          <p:stCondLst>
                                            <p:cond delay="0"/>
                                          </p:stCondLst>
                                        </p:cTn>
                                        <p:tgtEl>
                                          <p:spTgt spid="438286"/>
                                        </p:tgtEl>
                                        <p:attrNameLst>
                                          <p:attrName>style.visibility</p:attrName>
                                        </p:attrNameLst>
                                      </p:cBhvr>
                                      <p:to>
                                        <p:strVal val="hidden"/>
                                      </p:to>
                                    </p:set>
                                  </p:childTnLst>
                                </p:cTn>
                              </p:par>
                              <p:par>
                                <p:cTn id="43" presetID="3" presetClass="entr" presetSubtype="0" fill="hold" grpId="0" nodeType="withEffect">
                                  <p:stCondLst>
                                    <p:cond delay="0"/>
                                  </p:stCondLst>
                                  <p:childTnLst>
                                    <p:set>
                                      <p:cBhvr>
                                        <p:cTn id="44" dur="1" fill="hold">
                                          <p:stCondLst>
                                            <p:cond delay="0"/>
                                          </p:stCondLst>
                                        </p:cTn>
                                        <p:tgtEl>
                                          <p:spTgt spid="4382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438327"/>
                                        </p:tgtEl>
                                        <p:attrNameLst>
                                          <p:attrName>style.visibility</p:attrName>
                                        </p:attrNameLst>
                                      </p:cBhvr>
                                      <p:to>
                                        <p:strVal val="visible"/>
                                      </p:to>
                                    </p:set>
                                    <p:animEffect transition="in" filter="fade">
                                      <p:cBhvr>
                                        <p:cTn id="47" dur="200"/>
                                        <p:tgtEl>
                                          <p:spTgt spid="438327"/>
                                        </p:tgtEl>
                                      </p:cBhvr>
                                    </p:animEffect>
                                  </p:childTnLst>
                                  <p:subTnLst>
                                    <p:audio>
                                      <p:cMediaNode>
                                        <p:cTn display="0" masterRel="sameClick">
                                          <p:stCondLst>
                                            <p:cond evt="begin" delay="0">
                                              <p:tn val="45"/>
                                            </p:cond>
                                          </p:stCondLst>
                                          <p:endCondLst>
                                            <p:cond evt="onStopAudio" delay="0">
                                              <p:tgtEl>
                                                <p:sldTgt/>
                                              </p:tgtEl>
                                            </p:cond>
                                          </p:endCondLst>
                                        </p:cTn>
                                        <p:tgtEl>
                                          <p:sndTgt r:embed="rId4" name="Buzzer.wav"/>
                                        </p:tgtEl>
                                      </p:cMediaNode>
                                    </p:audio>
                                  </p:subTnLst>
                                </p:cTn>
                              </p:par>
                            </p:childTnLst>
                          </p:cTn>
                        </p:par>
                        <p:par>
                          <p:cTn id="48" fill="hold" nodeType="afterGroup">
                            <p:stCondLst>
                              <p:cond delay="200"/>
                            </p:stCondLst>
                            <p:childTnLst>
                              <p:par>
                                <p:cTn id="49" presetID="10" presetClass="exit" presetSubtype="0" fill="hold" nodeType="afterEffect">
                                  <p:stCondLst>
                                    <p:cond delay="500"/>
                                  </p:stCondLst>
                                  <p:childTnLst>
                                    <p:animEffect transition="out" filter="fade">
                                      <p:cBhvr>
                                        <p:cTn id="50" dur="200"/>
                                        <p:tgtEl>
                                          <p:spTgt spid="438327"/>
                                        </p:tgtEl>
                                      </p:cBhvr>
                                    </p:animEffect>
                                    <p:set>
                                      <p:cBhvr>
                                        <p:cTn id="5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2" restart="whenNotActive" fill="hold" evtFilter="cancelBubble" nodeType="interactiveSeq">
                <p:stCondLst>
                  <p:cond evt="onClick" delay="0">
                    <p:tgtEl>
                      <p:spTgt spid="438287"/>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fill="hold" nodeType="withEffect">
                                  <p:stCondLst>
                                    <p:cond delay="0"/>
                                  </p:stCondLst>
                                  <p:childTnLst>
                                    <p:animMotion origin="layout" path="M -0.84723 0.34699 L -0.84723 0.34699 " pathEditMode="fixed" rAng="0" ptsTypes="AA">
                                      <p:cBhvr>
                                        <p:cTn id="56" dur="10" fill="hold"/>
                                        <p:tgtEl>
                                          <p:spTgt spid="438318"/>
                                        </p:tgtEl>
                                        <p:attrNameLst>
                                          <p:attrName>ppt_x</p:attrName>
                                          <p:attrName>ppt_y</p:attrName>
                                        </p:attrNameLst>
                                      </p:cBhvr>
                                      <p:rCtr x="0" y="0"/>
                                    </p:animMotion>
                                  </p:childTnLst>
                                </p:cTn>
                              </p:par>
                              <p:par>
                                <p:cTn id="57" presetID="3" presetClass="entr" presetSubtype="0" fill="hold" grpId="0" nodeType="withEffect">
                                  <p:stCondLst>
                                    <p:cond delay="0"/>
                                  </p:stCondLst>
                                  <p:childTnLst>
                                    <p:set>
                                      <p:cBhvr>
                                        <p:cTn id="58" dur="1" fill="hold">
                                          <p:stCondLst>
                                            <p:cond delay="0"/>
                                          </p:stCondLst>
                                        </p:cTn>
                                        <p:tgtEl>
                                          <p:spTgt spid="438284"/>
                                        </p:tgtEl>
                                        <p:attrNameLst>
                                          <p:attrName>style.visibility</p:attrName>
                                        </p:attrNameLst>
                                      </p:cBhvr>
                                      <p:to>
                                        <p:strVal val="visible"/>
                                      </p:to>
                                    </p:set>
                                  </p:childTnLst>
                                </p:cTn>
                              </p:par>
                              <p:par>
                                <p:cTn id="59" presetID="3" presetClass="exit" presetSubtype="0" fill="hold" grpId="1" nodeType="withEffect">
                                  <p:stCondLst>
                                    <p:cond delay="0"/>
                                  </p:stCondLst>
                                  <p:childTnLst>
                                    <p:set>
                                      <p:cBhvr>
                                        <p:cTn id="60" dur="1" fill="hold">
                                          <p:stCondLst>
                                            <p:cond delay="0"/>
                                          </p:stCondLst>
                                        </p:cTn>
                                        <p:tgtEl>
                                          <p:spTgt spid="438287"/>
                                        </p:tgtEl>
                                        <p:attrNameLst>
                                          <p:attrName>style.visibility</p:attrName>
                                        </p:attrNameLst>
                                      </p:cBhvr>
                                      <p:to>
                                        <p:strVal val="hidden"/>
                                      </p:to>
                                    </p:set>
                                  </p:childTnLst>
                                </p:cTn>
                              </p:par>
                              <p:par>
                                <p:cTn id="61" presetID="3" presetClass="entr" presetSubtype="0" fill="hold" grpId="0" nodeType="withEffect">
                                  <p:stCondLst>
                                    <p:cond delay="0"/>
                                  </p:stCondLst>
                                  <p:childTnLst>
                                    <p:set>
                                      <p:cBhvr>
                                        <p:cTn id="62" dur="1" fill="hold">
                                          <p:stCondLst>
                                            <p:cond delay="0"/>
                                          </p:stCondLst>
                                        </p:cTn>
                                        <p:tgtEl>
                                          <p:spTgt spid="438288"/>
                                        </p:tgtEl>
                                        <p:attrNameLst>
                                          <p:attrName>style.visibility</p:attrName>
                                        </p:attrNameLst>
                                      </p:cBhvr>
                                      <p:to>
                                        <p:strVal val="visible"/>
                                      </p:to>
                                    </p:set>
                                  </p:childTnLst>
                                </p:cTn>
                              </p:par>
                              <p:par>
                                <p:cTn id="63" presetID="10" presetClass="entr" presetSubtype="0" fill="hold" nodeType="withEffect">
                                  <p:stCondLst>
                                    <p:cond delay="0"/>
                                  </p:stCondLst>
                                  <p:childTnLst>
                                    <p:set>
                                      <p:cBhvr>
                                        <p:cTn id="64" dur="1" fill="hold">
                                          <p:stCondLst>
                                            <p:cond delay="0"/>
                                          </p:stCondLst>
                                        </p:cTn>
                                        <p:tgtEl>
                                          <p:spTgt spid="438318"/>
                                        </p:tgtEl>
                                        <p:attrNameLst>
                                          <p:attrName>style.visibility</p:attrName>
                                        </p:attrNameLst>
                                      </p:cBhvr>
                                      <p:to>
                                        <p:strVal val="visible"/>
                                      </p:to>
                                    </p:set>
                                    <p:animEffect transition="in" filter="fade">
                                      <p:cBhvr>
                                        <p:cTn id="65" dur="200"/>
                                        <p:tgtEl>
                                          <p:spTgt spid="438318"/>
                                        </p:tgtEl>
                                      </p:cBhvr>
                                    </p:animEffect>
                                  </p:childTnLst>
                                  <p:subTnLst>
                                    <p:audio>
                                      <p:cMediaNode>
                                        <p:cTn display="0" masterRel="sameClick">
                                          <p:stCondLst>
                                            <p:cond evt="begin" delay="0">
                                              <p:tn val="63"/>
                                            </p:cond>
                                          </p:stCondLst>
                                          <p:endCondLst>
                                            <p:cond evt="onStopAudio" delay="0">
                                              <p:tgtEl>
                                                <p:sldTgt/>
                                              </p:tgtEl>
                                            </p:cond>
                                          </p:endCondLst>
                                        </p:cTn>
                                        <p:tgtEl>
                                          <p:sndTgt r:embed="rId4" name="Buzzer.wav"/>
                                        </p:tgtEl>
                                      </p:cMediaNode>
                                    </p:audio>
                                  </p:subTnLst>
                                </p:cTn>
                              </p:par>
                            </p:childTnLst>
                          </p:cTn>
                        </p:par>
                        <p:par>
                          <p:cTn id="66" fill="hold" nodeType="afterGroup">
                            <p:stCondLst>
                              <p:cond delay="200"/>
                            </p:stCondLst>
                            <p:childTnLst>
                              <p:par>
                                <p:cTn id="67" presetID="10" presetClass="exit" presetSubtype="0" fill="hold" nodeType="afterEffect">
                                  <p:stCondLst>
                                    <p:cond delay="500"/>
                                  </p:stCondLst>
                                  <p:childTnLst>
                                    <p:animEffect transition="out" filter="fade">
                                      <p:cBhvr>
                                        <p:cTn id="68" dur="200"/>
                                        <p:tgtEl>
                                          <p:spTgt spid="438318"/>
                                        </p:tgtEl>
                                      </p:cBhvr>
                                    </p:animEffect>
                                    <p:set>
                                      <p:cBhvr>
                                        <p:cTn id="6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0" restart="whenNotActive" fill="hold" evtFilter="cancelBubble" nodeType="interactiveSeq">
                <p:stCondLst>
                  <p:cond evt="onClick" delay="0">
                    <p:tgtEl>
                      <p:spTgt spid="438288"/>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path" presetSubtype="0" fill="hold" nodeType="withEffect">
                                  <p:stCondLst>
                                    <p:cond delay="0"/>
                                  </p:stCondLst>
                                  <p:childTnLst>
                                    <p:animMotion origin="layout" path="M -0.99688 0.34699 L -0.99688 0.34699 " pathEditMode="fixed" rAng="0" ptsTypes="AA">
                                      <p:cBhvr>
                                        <p:cTn id="74" dur="10" fill="hold"/>
                                        <p:tgtEl>
                                          <p:spTgt spid="438305"/>
                                        </p:tgtEl>
                                        <p:attrNameLst>
                                          <p:attrName>ppt_x</p:attrName>
                                          <p:attrName>ppt_y</p:attrName>
                                        </p:attrNameLst>
                                      </p:cBhvr>
                                      <p:rCtr x="0" y="0"/>
                                    </p:animMotion>
                                  </p:childTnLst>
                                </p:cTn>
                              </p:par>
                              <p:par>
                                <p:cTn id="75" presetID="3" presetClass="entr" presetSubtype="0" fill="hold" grpId="0" nodeType="withEffect">
                                  <p:stCondLst>
                                    <p:cond delay="0"/>
                                  </p:stCondLst>
                                  <p:childTnLst>
                                    <p:set>
                                      <p:cBhvr>
                                        <p:cTn id="76" dur="1" fill="hold">
                                          <p:stCondLst>
                                            <p:cond delay="0"/>
                                          </p:stCondLst>
                                        </p:cTn>
                                        <p:tgtEl>
                                          <p:spTgt spid="438285"/>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438305"/>
                                        </p:tgtEl>
                                        <p:attrNameLst>
                                          <p:attrName>style.visibility</p:attrName>
                                        </p:attrNameLst>
                                      </p:cBhvr>
                                      <p:to>
                                        <p:strVal val="visible"/>
                                      </p:to>
                                    </p:set>
                                    <p:animEffect transition="in" filter="fade">
                                      <p:cBhvr>
                                        <p:cTn id="79" dur="200"/>
                                        <p:tgtEl>
                                          <p:spTgt spid="438305"/>
                                        </p:tgtEl>
                                      </p:cBhvr>
                                    </p:animEffect>
                                  </p:childTnLst>
                                  <p:subTnLst>
                                    <p:audio>
                                      <p:cMediaNode>
                                        <p:cTn display="0" masterRel="sameClick">
                                          <p:stCondLst>
                                            <p:cond evt="begin" delay="0">
                                              <p:tn val="77"/>
                                            </p:cond>
                                          </p:stCondLst>
                                          <p:endCondLst>
                                            <p:cond evt="onStopAudio" delay="0">
                                              <p:tgtEl>
                                                <p:sldTgt/>
                                              </p:tgtEl>
                                            </p:cond>
                                          </p:endCondLst>
                                        </p:cTn>
                                        <p:tgtEl>
                                          <p:sndTgt r:embed="rId4" name="Buzzer.wav"/>
                                        </p:tgtEl>
                                      </p:cMediaNode>
                                    </p:audio>
                                  </p:subTnLst>
                                </p:cTn>
                              </p:par>
                            </p:childTnLst>
                          </p:cTn>
                        </p:par>
                        <p:par>
                          <p:cTn id="80" fill="hold" nodeType="afterGroup">
                            <p:stCondLst>
                              <p:cond delay="200"/>
                            </p:stCondLst>
                            <p:childTnLst>
                              <p:par>
                                <p:cTn id="81" presetID="10" presetClass="exit" presetSubtype="0" fill="hold" nodeType="afterEffect">
                                  <p:stCondLst>
                                    <p:cond delay="500"/>
                                  </p:stCondLst>
                                  <p:childTnLst>
                                    <p:animEffect transition="out" filter="fade">
                                      <p:cBhvr>
                                        <p:cTn id="82" dur="200"/>
                                        <p:tgtEl>
                                          <p:spTgt spid="438305"/>
                                        </p:tgtEl>
                                      </p:cBhvr>
                                    </p:animEffect>
                                    <p:set>
                                      <p:cBhvr>
                                        <p:cTn id="8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4" restart="whenNotActive" fill="hold" evtFilter="cancelBubble" nodeType="interactiveSeq">
                <p:stCondLst>
                  <p:cond evt="onClick" delay="0">
                    <p:tgtEl>
                      <p:spTgt spid="4382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2" presetClass="exit" presetSubtype="1" fill="hold" nodeType="clickEffect">
                                  <p:stCondLst>
                                    <p:cond delay="0"/>
                                  </p:stCondLst>
                                  <p:childTnLst>
                                    <p:animEffect transition="out" filter="slide(fromTop)">
                                      <p:cBhvr>
                                        <p:cTn id="88" dur="300"/>
                                        <p:tgtEl>
                                          <p:spTgt spid="438297"/>
                                        </p:tgtEl>
                                      </p:cBhvr>
                                    </p:animEffect>
                                    <p:set>
                                      <p:cBhvr>
                                        <p:cTn id="8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0" restart="whenNotActive" fill="hold" evtFilter="cancelBubble" nodeType="interactiveSeq">
                <p:stCondLst>
                  <p:cond evt="onClick" delay="0">
                    <p:tgtEl>
                      <p:spTgt spid="438300"/>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2" presetClass="exit" presetSubtype="1" fill="hold" nodeType="clickEffect">
                                  <p:stCondLst>
                                    <p:cond delay="0"/>
                                  </p:stCondLst>
                                  <p:childTnLst>
                                    <p:animEffect transition="out" filter="slide(fromTop)">
                                      <p:cBhvr>
                                        <p:cTn id="94" dur="300"/>
                                        <p:tgtEl>
                                          <p:spTgt spid="438300"/>
                                        </p:tgtEl>
                                      </p:cBhvr>
                                    </p:animEffect>
                                    <p:set>
                                      <p:cBhvr>
                                        <p:cTn id="95"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96" restart="whenNotActive" fill="hold" evtFilter="cancelBubble" nodeType="interactiveSeq">
                <p:stCondLst>
                  <p:cond evt="onClick" delay="0">
                    <p:tgtEl>
                      <p:spTgt spid="438301"/>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2" presetClass="exit" presetSubtype="1" fill="hold" nodeType="clickEffect">
                                  <p:stCondLst>
                                    <p:cond delay="0"/>
                                  </p:stCondLst>
                                  <p:childTnLst>
                                    <p:animEffect transition="out" filter="slide(fromTop)">
                                      <p:cBhvr>
                                        <p:cTn id="100" dur="300"/>
                                        <p:tgtEl>
                                          <p:spTgt spid="438301"/>
                                        </p:tgtEl>
                                      </p:cBhvr>
                                    </p:animEffect>
                                    <p:set>
                                      <p:cBhvr>
                                        <p:cTn id="101"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02" restart="whenNotActive" fill="hold" evtFilter="cancelBubble" nodeType="interactiveSeq">
                <p:stCondLst>
                  <p:cond evt="onClick" delay="0">
                    <p:tgtEl>
                      <p:spTgt spid="438302"/>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2" presetClass="exit" presetSubtype="1" fill="hold" nodeType="clickEffect">
                                  <p:stCondLst>
                                    <p:cond delay="0"/>
                                  </p:stCondLst>
                                  <p:childTnLst>
                                    <p:animEffect transition="out" filter="slide(fromTop)">
                                      <p:cBhvr>
                                        <p:cTn id="106" dur="400"/>
                                        <p:tgtEl>
                                          <p:spTgt spid="438302"/>
                                        </p:tgtEl>
                                      </p:cBhvr>
                                    </p:animEffect>
                                    <p:set>
                                      <p:cBhvr>
                                        <p:cTn id="107"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08" restart="whenNotActive" fill="hold" evtFilter="cancelBubble" nodeType="interactiveSeq">
                <p:stCondLst>
                  <p:cond evt="onClick" delay="0">
                    <p:tgtEl>
                      <p:spTgt spid="438303"/>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2" presetClass="exit" presetSubtype="1" fill="hold" nodeType="clickEffect">
                                  <p:stCondLst>
                                    <p:cond delay="0"/>
                                  </p:stCondLst>
                                  <p:childTnLst>
                                    <p:animEffect transition="out" filter="slide(fromTop)">
                                      <p:cBhvr>
                                        <p:cTn id="112" dur="300"/>
                                        <p:tgtEl>
                                          <p:spTgt spid="438303"/>
                                        </p:tgtEl>
                                      </p:cBhvr>
                                    </p:animEffect>
                                    <p:set>
                                      <p:cBhvr>
                                        <p:cTn id="113"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14" restart="whenNotActive" fill="hold" evtFilter="cancelBubble" nodeType="interactiveSeq">
                <p:stCondLst>
                  <p:cond evt="onClick" delay="0">
                    <p:tgtEl>
                      <p:spTgt spid="438331"/>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42" presetClass="path" presetSubtype="0" fill="hold" nodeType="clickEffect">
                                  <p:stCondLst>
                                    <p:cond delay="0"/>
                                  </p:stCondLst>
                                  <p:childTnLst>
                                    <p:animMotion origin="layout" path="M -0.97014 -0.19352 L -0.97014 -0.19352 " pathEditMode="fixed" rAng="0" ptsTypes="AA">
                                      <p:cBhvr>
                                        <p:cTn id="118" dur="10" fill="hold"/>
                                        <p:tgtEl>
                                          <p:spTgt spid="438297"/>
                                        </p:tgtEl>
                                        <p:attrNameLst>
                                          <p:attrName>ppt_x</p:attrName>
                                          <p:attrName>ppt_y</p:attrName>
                                        </p:attrNameLst>
                                      </p:cBhvr>
                                      <p:rCtr x="0" y="0"/>
                                    </p:animMotion>
                                  </p:childTnLst>
                                </p:cTn>
                              </p:par>
                              <p:par>
                                <p:cTn id="119" presetID="42" presetClass="path" presetSubtype="0" fill="hold" nodeType="withEffect">
                                  <p:stCondLst>
                                    <p:cond delay="0"/>
                                  </p:stCondLst>
                                  <p:childTnLst>
                                    <p:animMotion origin="layout" path="M -0.97014 -0.19352 L -0.97014 -0.19352 " pathEditMode="fixed" rAng="0" ptsTypes="AA">
                                      <p:cBhvr>
                                        <p:cTn id="120" dur="10" fill="hold"/>
                                        <p:tgtEl>
                                          <p:spTgt spid="438303"/>
                                        </p:tgtEl>
                                        <p:attrNameLst>
                                          <p:attrName>ppt_x</p:attrName>
                                          <p:attrName>ppt_y</p:attrName>
                                        </p:attrNameLst>
                                      </p:cBhvr>
                                      <p:rCtr x="0" y="0"/>
                                    </p:animMotion>
                                  </p:childTnLst>
                                </p:cTn>
                              </p:par>
                              <p:par>
                                <p:cTn id="121" presetID="42" presetClass="path" presetSubtype="0" fill="hold" nodeType="withEffect">
                                  <p:stCondLst>
                                    <p:cond delay="0"/>
                                  </p:stCondLst>
                                  <p:childTnLst>
                                    <p:animMotion origin="layout" path="M -0.97014 -0.19353 L -0.97014 -0.19353 " pathEditMode="fixed" rAng="0" ptsTypes="AA">
                                      <p:cBhvr>
                                        <p:cTn id="122" dur="10" fill="hold"/>
                                        <p:tgtEl>
                                          <p:spTgt spid="438302"/>
                                        </p:tgtEl>
                                        <p:attrNameLst>
                                          <p:attrName>ppt_x</p:attrName>
                                          <p:attrName>ppt_y</p:attrName>
                                        </p:attrNameLst>
                                      </p:cBhvr>
                                      <p:rCtr x="0" y="0"/>
                                    </p:animMotion>
                                  </p:childTnLst>
                                </p:cTn>
                              </p:par>
                              <p:par>
                                <p:cTn id="123" presetID="42" presetClass="path" presetSubtype="0" fill="hold" nodeType="withEffect">
                                  <p:stCondLst>
                                    <p:cond delay="0"/>
                                  </p:stCondLst>
                                  <p:childTnLst>
                                    <p:animMotion origin="layout" path="M -0.97014 -0.19353 L -0.97014 -0.19353 " pathEditMode="fixed" rAng="0" ptsTypes="AA">
                                      <p:cBhvr>
                                        <p:cTn id="124" dur="10" fill="hold"/>
                                        <p:tgtEl>
                                          <p:spTgt spid="438301"/>
                                        </p:tgtEl>
                                        <p:attrNameLst>
                                          <p:attrName>ppt_x</p:attrName>
                                          <p:attrName>ppt_y</p:attrName>
                                        </p:attrNameLst>
                                      </p:cBhvr>
                                      <p:rCtr x="0" y="0"/>
                                    </p:animMotion>
                                  </p:childTnLst>
                                </p:cTn>
                              </p:par>
                              <p:par>
                                <p:cTn id="125" presetID="42" presetClass="path" presetSubtype="0" fill="hold" nodeType="withEffect">
                                  <p:stCondLst>
                                    <p:cond delay="0"/>
                                  </p:stCondLst>
                                  <p:childTnLst>
                                    <p:animMotion origin="layout" path="M -0.97013 -0.19352 L -0.97013 -0.19352 " pathEditMode="fixed" rAng="0" ptsTypes="AA">
                                      <p:cBhvr>
                                        <p:cTn id="126" dur="10" fill="hold"/>
                                        <p:tgtEl>
                                          <p:spTgt spid="438300"/>
                                        </p:tgtEl>
                                        <p:attrNameLst>
                                          <p:attrName>ppt_x</p:attrName>
                                          <p:attrName>ppt_y</p:attrName>
                                        </p:attrNameLst>
                                      </p:cBhvr>
                                      <p:rCtr x="0" y="0"/>
                                    </p:animMotion>
                                  </p:childTnLst>
                                </p:cTn>
                              </p:par>
                              <p:par>
                                <p:cTn id="127" presetID="42" presetClass="path" presetSubtype="0" fill="hold" grpId="1" nodeType="withEffect">
                                  <p:stCondLst>
                                    <p:cond delay="0"/>
                                  </p:stCondLst>
                                  <p:iterate type="lt">
                                    <p:tmPct val="0"/>
                                  </p:iterate>
                                  <p:childTnLst>
                                    <p:animMotion origin="layout" path="M -0.96737 0.41436 L -0.96737 0.41436 " pathEditMode="fixed" rAng="0" ptsTypes="AA">
                                      <p:cBhvr>
                                        <p:cTn id="128" dur="10" fill="hold"/>
                                        <p:tgtEl>
                                          <p:spTgt spid="438335">
                                            <p:bg/>
                                          </p:spTgt>
                                        </p:tgtEl>
                                        <p:attrNameLst>
                                          <p:attrName>ppt_x</p:attrName>
                                          <p:attrName>ppt_y</p:attrName>
                                        </p:attrNameLst>
                                      </p:cBhvr>
                                      <p:rCtr x="0" y="0"/>
                                    </p:animMotion>
                                  </p:childTnLst>
                                </p:cTn>
                              </p:par>
                              <p:par>
                                <p:cTn id="129" presetID="42" presetClass="path" presetSubtype="0" fill="hold" grpId="1" nodeType="withEffect">
                                  <p:stCondLst>
                                    <p:cond delay="0"/>
                                  </p:stCondLst>
                                  <p:iterate type="lt">
                                    <p:tmPct val="0"/>
                                  </p:iterate>
                                  <p:childTnLst>
                                    <p:animMotion origin="layout" path="M -0.9764 0.41436 L -0.9764 0.41436 " pathEditMode="fixed" rAng="0" ptsTypes="AA">
                                      <p:cBhvr>
                                        <p:cTn id="130" dur="10" fill="hold"/>
                                        <p:tgtEl>
                                          <p:spTgt spid="438335">
                                            <p:txEl>
                                              <p:pRg st="0" end="0"/>
                                            </p:txEl>
                                          </p:spTgt>
                                        </p:tgtEl>
                                        <p:attrNameLst>
                                          <p:attrName>ppt_x</p:attrName>
                                          <p:attrName>ppt_y</p:attrName>
                                        </p:attrNameLst>
                                      </p:cBhvr>
                                      <p:rCtr x="0" y="0"/>
                                    </p:animMotion>
                                  </p:childTnLst>
                                </p:cTn>
                              </p:par>
                              <p:par>
                                <p:cTn id="131" presetID="1" presetClass="exit" presetSubtype="0" fill="hold" grpId="2" nodeType="withEffect">
                                  <p:stCondLst>
                                    <p:cond delay="0"/>
                                  </p:stCondLst>
                                  <p:childTnLst>
                                    <p:set>
                                      <p:cBhvr>
                                        <p:cTn id="132" dur="1" fill="hold">
                                          <p:stCondLst>
                                            <p:cond delay="0"/>
                                          </p:stCondLst>
                                        </p:cTn>
                                        <p:tgtEl>
                                          <p:spTgt spid="438335">
                                            <p:txEl>
                                              <p:pRg st="0" end="0"/>
                                            </p:txEl>
                                          </p:spTgt>
                                        </p:tgtEl>
                                        <p:attrNameLst>
                                          <p:attrName>style.visibility</p:attrName>
                                        </p:attrNameLst>
                                      </p:cBhvr>
                                      <p:to>
                                        <p:strVal val="hidden"/>
                                      </p:to>
                                    </p:set>
                                  </p:childTnLst>
                                </p:cTn>
                              </p:par>
                              <p:par>
                                <p:cTn id="133" presetID="1" presetClass="exit" presetSubtype="0" fill="hold" grpId="2" nodeType="withEffect">
                                  <p:stCondLst>
                                    <p:cond delay="0"/>
                                  </p:stCondLst>
                                  <p:childTnLst>
                                    <p:set>
                                      <p:cBhvr>
                                        <p:cTn id="134" dur="1" fill="hold">
                                          <p:stCondLst>
                                            <p:cond delay="0"/>
                                          </p:stCondLst>
                                        </p:cTn>
                                        <p:tgtEl>
                                          <p:spTgt spid="438335">
                                            <p:bg/>
                                          </p:spTgt>
                                        </p:tgtEl>
                                        <p:attrNameLst>
                                          <p:attrName>style.visibility</p:attrName>
                                        </p:attrNameLst>
                                      </p:cBhvr>
                                      <p:to>
                                        <p:strVal val="hidden"/>
                                      </p:to>
                                    </p:set>
                                  </p:childTnLst>
                                </p:cTn>
                              </p:par>
                            </p:childTnLst>
                          </p:cTn>
                        </p:par>
                        <p:par>
                          <p:cTn id="135" fill="hold" nodeType="afterGroup">
                            <p:stCondLst>
                              <p:cond delay="10"/>
                            </p:stCondLst>
                            <p:childTnLst>
                              <p:par>
                                <p:cTn id="136" presetID="12" presetClass="exit" presetSubtype="1" fill="hold" nodeType="afterEffect">
                                  <p:stCondLst>
                                    <p:cond delay="0"/>
                                  </p:stCondLst>
                                  <p:childTnLst>
                                    <p:animEffect transition="out" filter="slide(fromTop)">
                                      <p:cBhvr>
                                        <p:cTn id="137" dur="1000"/>
                                        <p:tgtEl>
                                          <p:spTgt spid="438332"/>
                                        </p:tgtEl>
                                      </p:cBhvr>
                                    </p:animEffect>
                                    <p:set>
                                      <p:cBhvr>
                                        <p:cTn id="138" dur="1" fill="hold">
                                          <p:stCondLst>
                                            <p:cond delay="999"/>
                                          </p:stCondLst>
                                        </p:cTn>
                                        <p:tgtEl>
                                          <p:spTgt spid="438332"/>
                                        </p:tgtEl>
                                        <p:attrNameLst>
                                          <p:attrName>style.visibility</p:attrName>
                                        </p:attrNameLst>
                                      </p:cBhvr>
                                      <p:to>
                                        <p:strVal val="hidden"/>
                                      </p:to>
                                    </p:set>
                                  </p:childTnLst>
                                </p:cTn>
                              </p:par>
                            </p:childTnLst>
                          </p:cTn>
                        </p:par>
                        <p:par>
                          <p:cTn id="139" fill="hold" nodeType="afterGroup">
                            <p:stCondLst>
                              <p:cond delay="1010"/>
                            </p:stCondLst>
                            <p:childTnLst>
                              <p:par>
                                <p:cTn id="140" presetID="10" presetClass="entr" presetSubtype="0" fill="hold" grpId="5" nodeType="afterEffect">
                                  <p:stCondLst>
                                    <p:cond delay="490"/>
                                  </p:stCondLst>
                                  <p:childTnLst>
                                    <p:set>
                                      <p:cBhvr>
                                        <p:cTn id="141" dur="1" fill="hold">
                                          <p:stCondLst>
                                            <p:cond delay="0"/>
                                          </p:stCondLst>
                                        </p:cTn>
                                        <p:tgtEl>
                                          <p:spTgt spid="438335">
                                            <p:bg/>
                                          </p:spTgt>
                                        </p:tgtEl>
                                        <p:attrNameLst>
                                          <p:attrName>style.visibility</p:attrName>
                                        </p:attrNameLst>
                                      </p:cBhvr>
                                      <p:to>
                                        <p:strVal val="visible"/>
                                      </p:to>
                                    </p:set>
                                    <p:animEffect transition="in" filter="fade">
                                      <p:cBhvr>
                                        <p:cTn id="142" dur="500"/>
                                        <p:tgtEl>
                                          <p:spTgt spid="438335">
                                            <p:bg/>
                                          </p:spTgt>
                                        </p:tgtEl>
                                      </p:cBhvr>
                                    </p:animEffect>
                                  </p:childTnLst>
                                </p:cTn>
                              </p:par>
                            </p:childTnLst>
                          </p:cTn>
                        </p:par>
                        <p:par>
                          <p:cTn id="143" fill="hold" nodeType="afterGroup">
                            <p:stCondLst>
                              <p:cond delay="2000"/>
                            </p:stCondLst>
                            <p:childTnLst>
                              <p:par>
                                <p:cTn id="144" presetID="10" presetClass="entr" presetSubtype="0" fill="hold" grpId="4" nodeType="afterEffect">
                                  <p:stCondLst>
                                    <p:cond delay="0"/>
                                  </p:stCondLst>
                                  <p:iterate type="lt">
                                    <p:tmPct val="0"/>
                                  </p:iterate>
                                  <p:childTnLst>
                                    <p:set>
                                      <p:cBhvr>
                                        <p:cTn id="145" dur="1" fill="hold">
                                          <p:stCondLst>
                                            <p:cond delay="0"/>
                                          </p:stCondLst>
                                        </p:cTn>
                                        <p:tgtEl>
                                          <p:spTgt spid="438335">
                                            <p:txEl>
                                              <p:pRg st="0" end="0"/>
                                            </p:txEl>
                                          </p:spTgt>
                                        </p:tgtEl>
                                        <p:attrNameLst>
                                          <p:attrName>style.visibility</p:attrName>
                                        </p:attrNameLst>
                                      </p:cBhvr>
                                      <p:to>
                                        <p:strVal val="visible"/>
                                      </p:to>
                                    </p:set>
                                    <p:animEffect transition="in" filter="fade">
                                      <p:cBhvr>
                                        <p:cTn id="146" dur="500"/>
                                        <p:tgtEl>
                                          <p:spTgt spid="438335">
                                            <p:txEl>
                                              <p:pRg st="0" end="0"/>
                                            </p:txEl>
                                          </p:spTgt>
                                        </p:tgtEl>
                                      </p:cBhvr>
                                    </p:animEffect>
                                  </p:childTnLst>
                                </p:cTn>
                              </p:par>
                            </p:childTnLst>
                          </p:cTn>
                        </p:par>
                        <p:par>
                          <p:cTn id="147" fill="hold" nodeType="afterGroup">
                            <p:stCondLst>
                              <p:cond delay="2500"/>
                            </p:stCondLst>
                            <p:childTnLst>
                              <p:par>
                                <p:cTn id="148" presetID="27" presetClass="entr" presetSubtype="0" fill="hold" grpId="3" nodeType="afterEffect">
                                  <p:stCondLst>
                                    <p:cond delay="0"/>
                                  </p:stCondLst>
                                  <p:iterate type="lt">
                                    <p:tmPct val="50000"/>
                                  </p:iterate>
                                  <p:childTnLst>
                                    <p:set>
                                      <p:cBhvr>
                                        <p:cTn id="149"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0"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1"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2"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3" restart="whenNotActive" fill="hold" evtFilter="cancelBubble" nodeType="interactiveSeq">
                <p:stCondLst>
                  <p:cond evt="onClick" delay="0">
                    <p:tgtEl>
                      <p:spTgt spid="438336"/>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3" presetClass="entr" presetSubtype="0" fill="hold" grpId="1" nodeType="clickEffect">
                                  <p:stCondLst>
                                    <p:cond delay="0"/>
                                  </p:stCondLst>
                                  <p:childTnLst>
                                    <p:set>
                                      <p:cBhvr>
                                        <p:cTn id="157" dur="1" fill="hold">
                                          <p:stCondLst>
                                            <p:cond delay="0"/>
                                          </p:stCondLst>
                                        </p:cTn>
                                        <p:tgtEl>
                                          <p:spTgt spid="438286"/>
                                        </p:tgtEl>
                                        <p:attrNameLst>
                                          <p:attrName>style.visibility</p:attrName>
                                        </p:attrNameLst>
                                      </p:cBhvr>
                                      <p:to>
                                        <p:strVal val="visible"/>
                                      </p:to>
                                    </p:set>
                                  </p:childTnLst>
                                </p:cTn>
                              </p:par>
                              <p:par>
                                <p:cTn id="158" presetID="3" presetClass="exit" presetSubtype="0" fill="hold" grpId="2" nodeType="withEffect">
                                  <p:stCondLst>
                                    <p:cond delay="0"/>
                                  </p:stCondLst>
                                  <p:childTnLst>
                                    <p:set>
                                      <p:cBhvr>
                                        <p:cTn id="159" dur="1" fill="hold">
                                          <p:stCondLst>
                                            <p:cond delay="0"/>
                                          </p:stCondLst>
                                        </p:cTn>
                                        <p:tgtEl>
                                          <p:spTgt spid="438287"/>
                                        </p:tgtEl>
                                        <p:attrNameLst>
                                          <p:attrName>style.visibility</p:attrName>
                                        </p:attrNameLst>
                                      </p:cBhvr>
                                      <p:to>
                                        <p:strVal val="hidden"/>
                                      </p:to>
                                    </p:set>
                                  </p:childTnLst>
                                </p:cTn>
                              </p:par>
                              <p:par>
                                <p:cTn id="160" presetID="3" presetClass="exit" presetSubtype="0" fill="hold" grpId="1" nodeType="withEffect">
                                  <p:stCondLst>
                                    <p:cond delay="0"/>
                                  </p:stCondLst>
                                  <p:childTnLst>
                                    <p:set>
                                      <p:cBhvr>
                                        <p:cTn id="161" dur="1" fill="hold">
                                          <p:stCondLst>
                                            <p:cond delay="0"/>
                                          </p:stCondLst>
                                        </p:cTn>
                                        <p:tgtEl>
                                          <p:spTgt spid="438288"/>
                                        </p:tgtEl>
                                        <p:attrNameLst>
                                          <p:attrName>style.visibility</p:attrName>
                                        </p:attrNameLst>
                                      </p:cBhvr>
                                      <p:to>
                                        <p:strVal val="hidden"/>
                                      </p:to>
                                    </p:set>
                                  </p:childTnLst>
                                </p:cTn>
                              </p:par>
                              <p:par>
                                <p:cTn id="162" presetID="3" presetClass="exit" presetSubtype="0" fill="hold" grpId="1" nodeType="withEffect">
                                  <p:stCondLst>
                                    <p:cond delay="0"/>
                                  </p:stCondLst>
                                  <p:childTnLst>
                                    <p:set>
                                      <p:cBhvr>
                                        <p:cTn id="163" dur="1" fill="hold">
                                          <p:stCondLst>
                                            <p:cond delay="0"/>
                                          </p:stCondLst>
                                        </p:cTn>
                                        <p:tgtEl>
                                          <p:spTgt spid="438283"/>
                                        </p:tgtEl>
                                        <p:attrNameLst>
                                          <p:attrName>style.visibility</p:attrName>
                                        </p:attrNameLst>
                                      </p:cBhvr>
                                      <p:to>
                                        <p:strVal val="hidden"/>
                                      </p:to>
                                    </p:set>
                                  </p:childTnLst>
                                </p:cTn>
                              </p:par>
                              <p:par>
                                <p:cTn id="164" presetID="3" presetClass="exit" presetSubtype="0" fill="hold" grpId="1" nodeType="withEffect">
                                  <p:stCondLst>
                                    <p:cond delay="0"/>
                                  </p:stCondLst>
                                  <p:childTnLst>
                                    <p:set>
                                      <p:cBhvr>
                                        <p:cTn id="165" dur="1" fill="hold">
                                          <p:stCondLst>
                                            <p:cond delay="0"/>
                                          </p:stCondLst>
                                        </p:cTn>
                                        <p:tgtEl>
                                          <p:spTgt spid="438284"/>
                                        </p:tgtEl>
                                        <p:attrNameLst>
                                          <p:attrName>style.visibility</p:attrName>
                                        </p:attrNameLst>
                                      </p:cBhvr>
                                      <p:to>
                                        <p:strVal val="hidden"/>
                                      </p:to>
                                    </p:set>
                                  </p:childTnLst>
                                </p:cTn>
                              </p:par>
                              <p:par>
                                <p:cTn id="166" presetID="3" presetClass="exit" presetSubtype="0" fill="hold" grpId="1" nodeType="withEffect">
                                  <p:stCondLst>
                                    <p:cond delay="0"/>
                                  </p:stCondLst>
                                  <p:childTnLst>
                                    <p:set>
                                      <p:cBhvr>
                                        <p:cTn id="167"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68" restart="whenNotActive" fill="hold" evtFilter="cancelBubble" nodeType="interactiveSeq">
                <p:stCondLst>
                  <p:cond evt="onClick" delay="0">
                    <p:tgtEl>
                      <p:spTgt spid="78"/>
                    </p:tgtEl>
                  </p:cond>
                </p:stCondLst>
                <p:endSync evt="end" delay="0">
                  <p:rtn val="all"/>
                </p:endSync>
                <p:childTnLst>
                  <p:par>
                    <p:cTn id="169" fill="hold">
                      <p:stCondLst>
                        <p:cond delay="0"/>
                      </p:stCondLst>
                      <p:childTnLst>
                        <p:par>
                          <p:cTn id="170" fill="hold">
                            <p:stCondLst>
                              <p:cond delay="0"/>
                            </p:stCondLst>
                            <p:childTnLst>
                              <p:par>
                                <p:cTn id="171" presetID="10" presetClass="exit" presetSubtype="0" fill="hold" grpId="0" nodeType="afterEffect">
                                  <p:stCondLst>
                                    <p:cond delay="0"/>
                                  </p:stCondLst>
                                  <p:iterate type="lt">
                                    <p:tmPct val="0"/>
                                  </p:iterate>
                                  <p:childTnLst>
                                    <p:animEffect transition="out" filter="fade">
                                      <p:cBhvr>
                                        <p:cTn id="172" dur="500"/>
                                        <p:tgtEl>
                                          <p:spTgt spid="438335">
                                            <p:txEl>
                                              <p:pRg st="0" end="0"/>
                                            </p:txEl>
                                          </p:spTgt>
                                        </p:tgtEl>
                                      </p:cBhvr>
                                    </p:animEffect>
                                    <p:set>
                                      <p:cBhvr>
                                        <p:cTn id="173" dur="1" fill="hold">
                                          <p:stCondLst>
                                            <p:cond delay="499"/>
                                          </p:stCondLst>
                                        </p:cTn>
                                        <p:tgtEl>
                                          <p:spTgt spid="438335">
                                            <p:txEl>
                                              <p:pRg st="0" end="0"/>
                                            </p:txEl>
                                          </p:spTgt>
                                        </p:tgtEl>
                                        <p:attrNameLst>
                                          <p:attrName>style.visibility</p:attrName>
                                        </p:attrNameLst>
                                      </p:cBhvr>
                                      <p:to>
                                        <p:strVal val="hidden"/>
                                      </p:to>
                                    </p:set>
                                  </p:childTnLst>
                                </p:cTn>
                              </p:par>
                            </p:childTnLst>
                          </p:cTn>
                        </p:par>
                        <p:par>
                          <p:cTn id="174" fill="hold">
                            <p:stCondLst>
                              <p:cond delay="500"/>
                            </p:stCondLst>
                            <p:childTnLst>
                              <p:par>
                                <p:cTn id="175" presetID="10" presetClass="exit" presetSubtype="0" fill="hold" grpId="0" nodeType="afterEffect">
                                  <p:stCondLst>
                                    <p:cond delay="0"/>
                                  </p:stCondLst>
                                  <p:iterate type="lt">
                                    <p:tmPct val="0"/>
                                  </p:iterate>
                                  <p:childTnLst>
                                    <p:animEffect transition="out" filter="fade">
                                      <p:cBhvr>
                                        <p:cTn id="176" dur="500"/>
                                        <p:tgtEl>
                                          <p:spTgt spid="438335">
                                            <p:bg/>
                                          </p:spTgt>
                                        </p:tgtEl>
                                      </p:cBhvr>
                                    </p:animEffect>
                                    <p:set>
                                      <p:cBhvr>
                                        <p:cTn id="177"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31</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25</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18</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9</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lgn="ctr"/>
            <a:r>
              <a:rPr lang="en-US" altLang="en-US" sz="2900" dirty="0">
                <a:solidFill>
                  <a:srgbClr val="FFFFFF"/>
                </a:solidFill>
                <a:effectLst/>
                <a:latin typeface="Impact" pitchFamily="34" charset="0"/>
              </a:rPr>
              <a:t>Public Speaking</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Spiders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Snakes</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Death</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Dark</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Heights</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2</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Something that scares the average person</a:t>
            </a:r>
          </a:p>
        </p:txBody>
      </p:sp>
      <p:pic>
        <p:nvPicPr>
          <p:cNvPr id="78" name="Picture 100">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8531568"/>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82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8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8286"/>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42" presetClass="path" presetSubtype="0" fill="hold" nodeType="withEffect">
                                  <p:stCondLst>
                                    <p:cond delay="0"/>
                                  </p:stCondLst>
                                  <p:childTnLst>
                                    <p:animMotion origin="layout" path="M -0.69688 0.34699 L -0.69688 0.34699 " pathEditMode="fixed" rAng="0" ptsTypes="AA">
                                      <p:cBhvr>
                                        <p:cTn id="43" dur="10" fill="hold"/>
                                        <p:tgtEl>
                                          <p:spTgt spid="438327"/>
                                        </p:tgtEl>
                                        <p:attrNameLst>
                                          <p:attrName>ppt_x</p:attrName>
                                          <p:attrName>ppt_y</p:attrName>
                                        </p:attrNameLst>
                                      </p:cBhvr>
                                      <p:rCtr x="0" y="0"/>
                                    </p:animMotion>
                                  </p:childTnLst>
                                </p:cTn>
                              </p:par>
                              <p:par>
                                <p:cTn id="44" presetID="3" presetClass="entr" presetSubtype="0" fill="hold" grpId="0" nodeType="withEffect">
                                  <p:stCondLst>
                                    <p:cond delay="0"/>
                                  </p:stCondLst>
                                  <p:childTnLst>
                                    <p:set>
                                      <p:cBhvr>
                                        <p:cTn id="45" dur="1" fill="hold">
                                          <p:stCondLst>
                                            <p:cond delay="0"/>
                                          </p:stCondLst>
                                        </p:cTn>
                                        <p:tgtEl>
                                          <p:spTgt spid="438283"/>
                                        </p:tgtEl>
                                        <p:attrNameLst>
                                          <p:attrName>style.visibility</p:attrName>
                                        </p:attrNameLst>
                                      </p:cBhvr>
                                      <p:to>
                                        <p:strVal val="visible"/>
                                      </p:to>
                                    </p:set>
                                  </p:childTnLst>
                                </p:cTn>
                              </p:par>
                              <p:par>
                                <p:cTn id="46" presetID="3" presetClass="exit" presetSubtype="0" fill="hold" grpId="0" nodeType="withEffect">
                                  <p:stCondLst>
                                    <p:cond delay="0"/>
                                  </p:stCondLst>
                                  <p:childTnLst>
                                    <p:set>
                                      <p:cBhvr>
                                        <p:cTn id="47" dur="1" fill="hold">
                                          <p:stCondLst>
                                            <p:cond delay="0"/>
                                          </p:stCondLst>
                                        </p:cTn>
                                        <p:tgtEl>
                                          <p:spTgt spid="438286"/>
                                        </p:tgtEl>
                                        <p:attrNameLst>
                                          <p:attrName>style.visibility</p:attrName>
                                        </p:attrNameLst>
                                      </p:cBhvr>
                                      <p:to>
                                        <p:strVal val="hidden"/>
                                      </p:to>
                                    </p:set>
                                  </p:childTnLst>
                                </p:cTn>
                              </p:par>
                              <p:par>
                                <p:cTn id="48" presetID="3" presetClass="entr" presetSubtype="0" fill="hold" grpId="0" nodeType="withEffect">
                                  <p:stCondLst>
                                    <p:cond delay="0"/>
                                  </p:stCondLst>
                                  <p:childTnLst>
                                    <p:set>
                                      <p:cBhvr>
                                        <p:cTn id="49" dur="1" fill="hold">
                                          <p:stCondLst>
                                            <p:cond delay="0"/>
                                          </p:stCondLst>
                                        </p:cTn>
                                        <p:tgtEl>
                                          <p:spTgt spid="438287"/>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438327"/>
                                        </p:tgtEl>
                                        <p:attrNameLst>
                                          <p:attrName>style.visibility</p:attrName>
                                        </p:attrNameLst>
                                      </p:cBhvr>
                                      <p:to>
                                        <p:strVal val="visible"/>
                                      </p:to>
                                    </p:set>
                                    <p:animEffect transition="in" filter="fade">
                                      <p:cBhvr>
                                        <p:cTn id="52" dur="200"/>
                                        <p:tgtEl>
                                          <p:spTgt spid="438327"/>
                                        </p:tgtEl>
                                      </p:cBhvr>
                                    </p:animEffect>
                                  </p:childTnLst>
                                  <p:subTnLst>
                                    <p:audio>
                                      <p:cMediaNode>
                                        <p:cTn display="0" masterRel="sameClick">
                                          <p:stCondLst>
                                            <p:cond evt="begin" delay="0">
                                              <p:tn val="50"/>
                                            </p:cond>
                                          </p:stCondLst>
                                          <p:endCondLst>
                                            <p:cond evt="onStopAudio" delay="0">
                                              <p:tgtEl>
                                                <p:sldTgt/>
                                              </p:tgtEl>
                                            </p:cond>
                                          </p:endCondLst>
                                        </p:cTn>
                                        <p:tgtEl>
                                          <p:sndTgt r:embed="rId4" name="Buzzer.wav"/>
                                        </p:tgtEl>
                                      </p:cMediaNode>
                                    </p:audio>
                                  </p:subTnLst>
                                </p:cTn>
                              </p:par>
                            </p:childTnLst>
                          </p:cTn>
                        </p:par>
                        <p:par>
                          <p:cTn id="53" fill="hold" nodeType="afterGroup">
                            <p:stCondLst>
                              <p:cond delay="200"/>
                            </p:stCondLst>
                            <p:childTnLst>
                              <p:par>
                                <p:cTn id="54" presetID="10" presetClass="exit" presetSubtype="0" fill="hold" nodeType="afterEffect">
                                  <p:stCondLst>
                                    <p:cond delay="500"/>
                                  </p:stCondLst>
                                  <p:childTnLst>
                                    <p:animEffect transition="out" filter="fade">
                                      <p:cBhvr>
                                        <p:cTn id="55" dur="200"/>
                                        <p:tgtEl>
                                          <p:spTgt spid="438327"/>
                                        </p:tgtEl>
                                      </p:cBhvr>
                                    </p:animEffect>
                                    <p:set>
                                      <p:cBhvr>
                                        <p:cTn id="5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57" restart="whenNotActive" fill="hold" evtFilter="cancelBubble" nodeType="interactiveSeq">
                <p:stCondLst>
                  <p:cond evt="onClick" delay="0">
                    <p:tgtEl>
                      <p:spTgt spid="4382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path" presetSubtype="0" fill="hold" nodeType="withEffect">
                                  <p:stCondLst>
                                    <p:cond delay="0"/>
                                  </p:stCondLst>
                                  <p:childTnLst>
                                    <p:animMotion origin="layout" path="M -0.84723 0.34699 L -0.84723 0.34699 " pathEditMode="fixed" rAng="0" ptsTypes="AA">
                                      <p:cBhvr>
                                        <p:cTn id="61" dur="10" fill="hold"/>
                                        <p:tgtEl>
                                          <p:spTgt spid="438318"/>
                                        </p:tgtEl>
                                        <p:attrNameLst>
                                          <p:attrName>ppt_x</p:attrName>
                                          <p:attrName>ppt_y</p:attrName>
                                        </p:attrNameLst>
                                      </p:cBhvr>
                                      <p:rCtr x="0" y="0"/>
                                    </p:animMotion>
                                  </p:childTnLst>
                                </p:cTn>
                              </p:par>
                              <p:par>
                                <p:cTn id="62" presetID="3" presetClass="entr" presetSubtype="0" fill="hold" grpId="0" nodeType="withEffect">
                                  <p:stCondLst>
                                    <p:cond delay="0"/>
                                  </p:stCondLst>
                                  <p:childTnLst>
                                    <p:set>
                                      <p:cBhvr>
                                        <p:cTn id="63" dur="1" fill="hold">
                                          <p:stCondLst>
                                            <p:cond delay="0"/>
                                          </p:stCondLst>
                                        </p:cTn>
                                        <p:tgtEl>
                                          <p:spTgt spid="438284"/>
                                        </p:tgtEl>
                                        <p:attrNameLst>
                                          <p:attrName>style.visibility</p:attrName>
                                        </p:attrNameLst>
                                      </p:cBhvr>
                                      <p:to>
                                        <p:strVal val="visible"/>
                                      </p:to>
                                    </p:set>
                                  </p:childTnLst>
                                </p:cTn>
                              </p:par>
                              <p:par>
                                <p:cTn id="64" presetID="3" presetClass="exit" presetSubtype="0" fill="hold" grpId="1" nodeType="withEffect">
                                  <p:stCondLst>
                                    <p:cond delay="0"/>
                                  </p:stCondLst>
                                  <p:childTnLst>
                                    <p:set>
                                      <p:cBhvr>
                                        <p:cTn id="65" dur="1" fill="hold">
                                          <p:stCondLst>
                                            <p:cond delay="0"/>
                                          </p:stCondLst>
                                        </p:cTn>
                                        <p:tgtEl>
                                          <p:spTgt spid="438287"/>
                                        </p:tgtEl>
                                        <p:attrNameLst>
                                          <p:attrName>style.visibility</p:attrName>
                                        </p:attrNameLst>
                                      </p:cBhvr>
                                      <p:to>
                                        <p:strVal val="hidden"/>
                                      </p:to>
                                    </p:set>
                                  </p:childTnLst>
                                </p:cTn>
                              </p:par>
                              <p:par>
                                <p:cTn id="66" presetID="3" presetClass="entr" presetSubtype="0" fill="hold" grpId="0" nodeType="withEffect">
                                  <p:stCondLst>
                                    <p:cond delay="0"/>
                                  </p:stCondLst>
                                  <p:childTnLst>
                                    <p:set>
                                      <p:cBhvr>
                                        <p:cTn id="67" dur="1" fill="hold">
                                          <p:stCondLst>
                                            <p:cond delay="0"/>
                                          </p:stCondLst>
                                        </p:cTn>
                                        <p:tgtEl>
                                          <p:spTgt spid="438288"/>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438318"/>
                                        </p:tgtEl>
                                        <p:attrNameLst>
                                          <p:attrName>style.visibility</p:attrName>
                                        </p:attrNameLst>
                                      </p:cBhvr>
                                      <p:to>
                                        <p:strVal val="visible"/>
                                      </p:to>
                                    </p:set>
                                    <p:animEffect transition="in" filter="fade">
                                      <p:cBhvr>
                                        <p:cTn id="70" dur="200"/>
                                        <p:tgtEl>
                                          <p:spTgt spid="438318"/>
                                        </p:tgtEl>
                                      </p:cBhvr>
                                    </p:animEffect>
                                  </p:childTnLst>
                                  <p:subTnLst>
                                    <p:audio>
                                      <p:cMediaNode>
                                        <p:cTn display="0" masterRel="sameClick">
                                          <p:stCondLst>
                                            <p:cond evt="begin" delay="0">
                                              <p:tn val="68"/>
                                            </p:cond>
                                          </p:stCondLst>
                                          <p:endCondLst>
                                            <p:cond evt="onStopAudio" delay="0">
                                              <p:tgtEl>
                                                <p:sldTgt/>
                                              </p:tgtEl>
                                            </p:cond>
                                          </p:endCondLst>
                                        </p:cTn>
                                        <p:tgtEl>
                                          <p:sndTgt r:embed="rId4" name="Buzzer.wav"/>
                                        </p:tgtEl>
                                      </p:cMediaNode>
                                    </p:audio>
                                  </p:subTnLst>
                                </p:cTn>
                              </p:par>
                            </p:childTnLst>
                          </p:cTn>
                        </p:par>
                        <p:par>
                          <p:cTn id="71" fill="hold" nodeType="afterGroup">
                            <p:stCondLst>
                              <p:cond delay="200"/>
                            </p:stCondLst>
                            <p:childTnLst>
                              <p:par>
                                <p:cTn id="72" presetID="10" presetClass="exit" presetSubtype="0" fill="hold" nodeType="afterEffect">
                                  <p:stCondLst>
                                    <p:cond delay="500"/>
                                  </p:stCondLst>
                                  <p:childTnLst>
                                    <p:animEffect transition="out" filter="fade">
                                      <p:cBhvr>
                                        <p:cTn id="73" dur="200"/>
                                        <p:tgtEl>
                                          <p:spTgt spid="438318"/>
                                        </p:tgtEl>
                                      </p:cBhvr>
                                    </p:animEffect>
                                    <p:set>
                                      <p:cBhvr>
                                        <p:cTn id="7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5" restart="whenNotActive" fill="hold" evtFilter="cancelBubble" nodeType="interactiveSeq">
                <p:stCondLst>
                  <p:cond evt="onClick" delay="0">
                    <p:tgtEl>
                      <p:spTgt spid="43828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path" presetSubtype="0" fill="hold" nodeType="withEffect">
                                  <p:stCondLst>
                                    <p:cond delay="0"/>
                                  </p:stCondLst>
                                  <p:childTnLst>
                                    <p:animMotion origin="layout" path="M -0.99688 0.34699 L -0.99688 0.34699 " pathEditMode="fixed" rAng="0" ptsTypes="AA">
                                      <p:cBhvr>
                                        <p:cTn id="79" dur="10" fill="hold"/>
                                        <p:tgtEl>
                                          <p:spTgt spid="438305"/>
                                        </p:tgtEl>
                                        <p:attrNameLst>
                                          <p:attrName>ppt_x</p:attrName>
                                          <p:attrName>ppt_y</p:attrName>
                                        </p:attrNameLst>
                                      </p:cBhvr>
                                      <p:rCtr x="0" y="0"/>
                                    </p:animMotion>
                                  </p:childTnLst>
                                </p:cTn>
                              </p:par>
                              <p:par>
                                <p:cTn id="80" presetID="3" presetClass="entr" presetSubtype="0" fill="hold" grpId="0" nodeType="withEffect">
                                  <p:stCondLst>
                                    <p:cond delay="0"/>
                                  </p:stCondLst>
                                  <p:childTnLst>
                                    <p:set>
                                      <p:cBhvr>
                                        <p:cTn id="81" dur="1" fill="hold">
                                          <p:stCondLst>
                                            <p:cond delay="0"/>
                                          </p:stCondLst>
                                        </p:cTn>
                                        <p:tgtEl>
                                          <p:spTgt spid="438285"/>
                                        </p:tgtEl>
                                        <p:attrNameLst>
                                          <p:attrName>style.visibility</p:attrName>
                                        </p:attrNameLst>
                                      </p:cBhvr>
                                      <p:to>
                                        <p:strVal val="visible"/>
                                      </p:to>
                                    </p:set>
                                  </p:childTnLst>
                                </p:cTn>
                              </p:par>
                              <p:par>
                                <p:cTn id="82" presetID="10" presetClass="entr" presetSubtype="0" fill="hold" nodeType="withEffect">
                                  <p:stCondLst>
                                    <p:cond delay="0"/>
                                  </p:stCondLst>
                                  <p:childTnLst>
                                    <p:set>
                                      <p:cBhvr>
                                        <p:cTn id="83" dur="1" fill="hold">
                                          <p:stCondLst>
                                            <p:cond delay="0"/>
                                          </p:stCondLst>
                                        </p:cTn>
                                        <p:tgtEl>
                                          <p:spTgt spid="438305"/>
                                        </p:tgtEl>
                                        <p:attrNameLst>
                                          <p:attrName>style.visibility</p:attrName>
                                        </p:attrNameLst>
                                      </p:cBhvr>
                                      <p:to>
                                        <p:strVal val="visible"/>
                                      </p:to>
                                    </p:set>
                                    <p:animEffect transition="in" filter="fade">
                                      <p:cBhvr>
                                        <p:cTn id="84" dur="200"/>
                                        <p:tgtEl>
                                          <p:spTgt spid="438305"/>
                                        </p:tgtEl>
                                      </p:cBhvr>
                                    </p:animEffect>
                                  </p:childTnLst>
                                  <p:subTnLst>
                                    <p:audio>
                                      <p:cMediaNode>
                                        <p:cTn display="0" masterRel="sameClick">
                                          <p:stCondLst>
                                            <p:cond evt="begin" delay="0">
                                              <p:tn val="82"/>
                                            </p:cond>
                                          </p:stCondLst>
                                          <p:endCondLst>
                                            <p:cond evt="onStopAudio" delay="0">
                                              <p:tgtEl>
                                                <p:sldTgt/>
                                              </p:tgtEl>
                                            </p:cond>
                                          </p:endCondLst>
                                        </p:cTn>
                                        <p:tgtEl>
                                          <p:sndTgt r:embed="rId4" name="Buzzer.wav"/>
                                        </p:tgtEl>
                                      </p:cMediaNode>
                                    </p:audio>
                                  </p:subTnLst>
                                </p:cTn>
                              </p:par>
                            </p:childTnLst>
                          </p:cTn>
                        </p:par>
                        <p:par>
                          <p:cTn id="85" fill="hold" nodeType="afterGroup">
                            <p:stCondLst>
                              <p:cond delay="200"/>
                            </p:stCondLst>
                            <p:childTnLst>
                              <p:par>
                                <p:cTn id="86" presetID="10" presetClass="exit" presetSubtype="0" fill="hold" nodeType="afterEffect">
                                  <p:stCondLst>
                                    <p:cond delay="500"/>
                                  </p:stCondLst>
                                  <p:childTnLst>
                                    <p:animEffect transition="out" filter="fade">
                                      <p:cBhvr>
                                        <p:cTn id="87" dur="200"/>
                                        <p:tgtEl>
                                          <p:spTgt spid="438305"/>
                                        </p:tgtEl>
                                      </p:cBhvr>
                                    </p:animEffect>
                                    <p:set>
                                      <p:cBhvr>
                                        <p:cTn id="8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89" restart="whenNotActive" fill="hold" evtFilter="cancelBubble" nodeType="interactiveSeq">
                <p:stCondLst>
                  <p:cond evt="onClick" delay="0">
                    <p:tgtEl>
                      <p:spTgt spid="438297"/>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2" presetClass="exit" presetSubtype="1" fill="hold" nodeType="clickEffect">
                                  <p:stCondLst>
                                    <p:cond delay="0"/>
                                  </p:stCondLst>
                                  <p:childTnLst>
                                    <p:animEffect transition="out" filter="slide(fromTop)">
                                      <p:cBhvr>
                                        <p:cTn id="93" dur="300"/>
                                        <p:tgtEl>
                                          <p:spTgt spid="438297"/>
                                        </p:tgtEl>
                                      </p:cBhvr>
                                    </p:animEffect>
                                    <p:set>
                                      <p:cBhvr>
                                        <p:cTn id="9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95" restart="whenNotActive" fill="hold" evtFilter="cancelBubble" nodeType="interactiveSeq">
                <p:stCondLst>
                  <p:cond evt="onClick" delay="0">
                    <p:tgtEl>
                      <p:spTgt spid="438299"/>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12" presetClass="exit" presetSubtype="1" fill="hold" nodeType="clickEffect">
                                  <p:stCondLst>
                                    <p:cond delay="0"/>
                                  </p:stCondLst>
                                  <p:childTnLst>
                                    <p:animEffect transition="out" filter="slide(fromTop)">
                                      <p:cBhvr>
                                        <p:cTn id="99" dur="300"/>
                                        <p:tgtEl>
                                          <p:spTgt spid="438299"/>
                                        </p:tgtEl>
                                      </p:cBhvr>
                                    </p:animEffect>
                                    <p:set>
                                      <p:cBhvr>
                                        <p:cTn id="100"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01" restart="whenNotActive" fill="hold" evtFilter="cancelBubble" nodeType="interactiveSeq">
                <p:stCondLst>
                  <p:cond evt="onClick" delay="0">
                    <p:tgtEl>
                      <p:spTgt spid="43830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2" presetClass="exit" presetSubtype="1" fill="hold" nodeType="clickEffect">
                                  <p:stCondLst>
                                    <p:cond delay="0"/>
                                  </p:stCondLst>
                                  <p:childTnLst>
                                    <p:animEffect transition="out" filter="slide(fromTop)">
                                      <p:cBhvr>
                                        <p:cTn id="105" dur="300"/>
                                        <p:tgtEl>
                                          <p:spTgt spid="438300"/>
                                        </p:tgtEl>
                                      </p:cBhvr>
                                    </p:animEffect>
                                    <p:set>
                                      <p:cBhvr>
                                        <p:cTn id="106"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07" restart="whenNotActive" fill="hold" evtFilter="cancelBubble" nodeType="interactiveSeq">
                <p:stCondLst>
                  <p:cond evt="onClick" delay="0">
                    <p:tgtEl>
                      <p:spTgt spid="438301"/>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12" presetClass="exit" presetSubtype="1" fill="hold" nodeType="clickEffect">
                                  <p:stCondLst>
                                    <p:cond delay="0"/>
                                  </p:stCondLst>
                                  <p:childTnLst>
                                    <p:animEffect transition="out" filter="slide(fromTop)">
                                      <p:cBhvr>
                                        <p:cTn id="111" dur="300"/>
                                        <p:tgtEl>
                                          <p:spTgt spid="438301"/>
                                        </p:tgtEl>
                                      </p:cBhvr>
                                    </p:animEffect>
                                    <p:set>
                                      <p:cBhvr>
                                        <p:cTn id="112"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13" restart="whenNotActive" fill="hold" evtFilter="cancelBubble" nodeType="interactiveSeq">
                <p:stCondLst>
                  <p:cond evt="onClick" delay="0">
                    <p:tgtEl>
                      <p:spTgt spid="438302"/>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2" presetClass="exit" presetSubtype="1" fill="hold" nodeType="clickEffect">
                                  <p:stCondLst>
                                    <p:cond delay="0"/>
                                  </p:stCondLst>
                                  <p:childTnLst>
                                    <p:animEffect transition="out" filter="slide(fromTop)">
                                      <p:cBhvr>
                                        <p:cTn id="117" dur="400"/>
                                        <p:tgtEl>
                                          <p:spTgt spid="438302"/>
                                        </p:tgtEl>
                                      </p:cBhvr>
                                    </p:animEffect>
                                    <p:set>
                                      <p:cBhvr>
                                        <p:cTn id="118"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19" restart="whenNotActive" fill="hold" evtFilter="cancelBubble" nodeType="interactiveSeq">
                <p:stCondLst>
                  <p:cond evt="onClick" delay="0">
                    <p:tgtEl>
                      <p:spTgt spid="43830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2" presetClass="exit" presetSubtype="1" fill="hold" nodeType="clickEffect">
                                  <p:stCondLst>
                                    <p:cond delay="0"/>
                                  </p:stCondLst>
                                  <p:childTnLst>
                                    <p:animEffect transition="out" filter="slide(fromTop)">
                                      <p:cBhvr>
                                        <p:cTn id="123" dur="300"/>
                                        <p:tgtEl>
                                          <p:spTgt spid="438303"/>
                                        </p:tgtEl>
                                      </p:cBhvr>
                                    </p:animEffect>
                                    <p:set>
                                      <p:cBhvr>
                                        <p:cTn id="124"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25" restart="whenNotActive" fill="hold" evtFilter="cancelBubble" nodeType="interactiveSeq">
                <p:stCondLst>
                  <p:cond evt="onClick" delay="0">
                    <p:tgtEl>
                      <p:spTgt spid="438331"/>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42" presetClass="path" presetSubtype="0" fill="hold" nodeType="clickEffect">
                                  <p:stCondLst>
                                    <p:cond delay="0"/>
                                  </p:stCondLst>
                                  <p:childTnLst>
                                    <p:animMotion origin="layout" path="M -0.97014 -0.19352 L -0.97014 -0.19352 " pathEditMode="fixed" rAng="0" ptsTypes="AA">
                                      <p:cBhvr>
                                        <p:cTn id="129" dur="10" fill="hold"/>
                                        <p:tgtEl>
                                          <p:spTgt spid="438297"/>
                                        </p:tgtEl>
                                        <p:attrNameLst>
                                          <p:attrName>ppt_x</p:attrName>
                                          <p:attrName>ppt_y</p:attrName>
                                        </p:attrNameLst>
                                      </p:cBhvr>
                                      <p:rCtr x="0" y="0"/>
                                    </p:animMotion>
                                  </p:childTnLst>
                                </p:cTn>
                              </p:par>
                              <p:par>
                                <p:cTn id="130" presetID="42" presetClass="path" presetSubtype="0" fill="hold" nodeType="withEffect">
                                  <p:stCondLst>
                                    <p:cond delay="0"/>
                                  </p:stCondLst>
                                  <p:childTnLst>
                                    <p:animMotion origin="layout" path="M -0.97014 -0.19352 L -0.97014 -0.19352 " pathEditMode="fixed" rAng="0" ptsTypes="AA">
                                      <p:cBhvr>
                                        <p:cTn id="131" dur="10" fill="hold"/>
                                        <p:tgtEl>
                                          <p:spTgt spid="438303"/>
                                        </p:tgtEl>
                                        <p:attrNameLst>
                                          <p:attrName>ppt_x</p:attrName>
                                          <p:attrName>ppt_y</p:attrName>
                                        </p:attrNameLst>
                                      </p:cBhvr>
                                      <p:rCtr x="0" y="0"/>
                                    </p:animMotion>
                                  </p:childTnLst>
                                </p:cTn>
                              </p:par>
                              <p:par>
                                <p:cTn id="132" presetID="42" presetClass="path" presetSubtype="0" fill="hold" nodeType="withEffect">
                                  <p:stCondLst>
                                    <p:cond delay="0"/>
                                  </p:stCondLst>
                                  <p:childTnLst>
                                    <p:animMotion origin="layout" path="M -0.97014 -0.19353 L -0.97014 -0.19353 " pathEditMode="fixed" rAng="0" ptsTypes="AA">
                                      <p:cBhvr>
                                        <p:cTn id="133" dur="10" fill="hold"/>
                                        <p:tgtEl>
                                          <p:spTgt spid="438302"/>
                                        </p:tgtEl>
                                        <p:attrNameLst>
                                          <p:attrName>ppt_x</p:attrName>
                                          <p:attrName>ppt_y</p:attrName>
                                        </p:attrNameLst>
                                      </p:cBhvr>
                                      <p:rCtr x="0" y="0"/>
                                    </p:animMotion>
                                  </p:childTnLst>
                                </p:cTn>
                              </p:par>
                              <p:par>
                                <p:cTn id="134" presetID="42" presetClass="path" presetSubtype="0" fill="hold" nodeType="withEffect">
                                  <p:stCondLst>
                                    <p:cond delay="0"/>
                                  </p:stCondLst>
                                  <p:childTnLst>
                                    <p:animMotion origin="layout" path="M -0.97014 -0.19353 L -0.97014 -0.19353 " pathEditMode="fixed" rAng="0" ptsTypes="AA">
                                      <p:cBhvr>
                                        <p:cTn id="135" dur="10" fill="hold"/>
                                        <p:tgtEl>
                                          <p:spTgt spid="438301"/>
                                        </p:tgtEl>
                                        <p:attrNameLst>
                                          <p:attrName>ppt_x</p:attrName>
                                          <p:attrName>ppt_y</p:attrName>
                                        </p:attrNameLst>
                                      </p:cBhvr>
                                      <p:rCtr x="0" y="0"/>
                                    </p:animMotion>
                                  </p:childTnLst>
                                </p:cTn>
                              </p:par>
                              <p:par>
                                <p:cTn id="136" presetID="42" presetClass="path" presetSubtype="0" fill="hold" nodeType="withEffect">
                                  <p:stCondLst>
                                    <p:cond delay="0"/>
                                  </p:stCondLst>
                                  <p:childTnLst>
                                    <p:animMotion origin="layout" path="M -0.97013 -0.19352 L -0.97013 -0.19352 " pathEditMode="fixed" rAng="0" ptsTypes="AA">
                                      <p:cBhvr>
                                        <p:cTn id="137" dur="10" fill="hold"/>
                                        <p:tgtEl>
                                          <p:spTgt spid="438300"/>
                                        </p:tgtEl>
                                        <p:attrNameLst>
                                          <p:attrName>ppt_x</p:attrName>
                                          <p:attrName>ppt_y</p:attrName>
                                        </p:attrNameLst>
                                      </p:cBhvr>
                                      <p:rCtr x="0" y="0"/>
                                    </p:animMotion>
                                  </p:childTnLst>
                                </p:cTn>
                              </p:par>
                              <p:par>
                                <p:cTn id="138" presetID="42" presetClass="path" presetSubtype="0" fill="hold" nodeType="withEffect">
                                  <p:stCondLst>
                                    <p:cond delay="0"/>
                                  </p:stCondLst>
                                  <p:childTnLst>
                                    <p:animMotion origin="layout" path="M -0.97013 -0.19352 L -0.97013 -0.19352 " pathEditMode="fixed" rAng="0" ptsTypes="AA">
                                      <p:cBhvr>
                                        <p:cTn id="139" dur="10" fill="hold"/>
                                        <p:tgtEl>
                                          <p:spTgt spid="438299"/>
                                        </p:tgtEl>
                                        <p:attrNameLst>
                                          <p:attrName>ppt_x</p:attrName>
                                          <p:attrName>ppt_y</p:attrName>
                                        </p:attrNameLst>
                                      </p:cBhvr>
                                      <p:rCtr x="0" y="0"/>
                                    </p:animMotion>
                                  </p:childTnLst>
                                </p:cTn>
                              </p:par>
                              <p:par>
                                <p:cTn id="140" presetID="42" presetClass="path" presetSubtype="0" fill="hold" grpId="1" nodeType="withEffect">
                                  <p:stCondLst>
                                    <p:cond delay="0"/>
                                  </p:stCondLst>
                                  <p:iterate type="lt">
                                    <p:tmPct val="0"/>
                                  </p:iterate>
                                  <p:childTnLst>
                                    <p:animMotion origin="layout" path="M -0.96737 0.41436 L -0.96737 0.41436 " pathEditMode="fixed" rAng="0" ptsTypes="AA">
                                      <p:cBhvr>
                                        <p:cTn id="141" dur="10" fill="hold"/>
                                        <p:tgtEl>
                                          <p:spTgt spid="438335">
                                            <p:bg/>
                                          </p:spTgt>
                                        </p:tgtEl>
                                        <p:attrNameLst>
                                          <p:attrName>ppt_x</p:attrName>
                                          <p:attrName>ppt_y</p:attrName>
                                        </p:attrNameLst>
                                      </p:cBhvr>
                                      <p:rCtr x="0" y="0"/>
                                    </p:animMotion>
                                  </p:childTnLst>
                                </p:cTn>
                              </p:par>
                              <p:par>
                                <p:cTn id="142" presetID="42" presetClass="path" presetSubtype="0" fill="hold" grpId="1" nodeType="withEffect">
                                  <p:stCondLst>
                                    <p:cond delay="0"/>
                                  </p:stCondLst>
                                  <p:iterate type="lt">
                                    <p:tmPct val="0"/>
                                  </p:iterate>
                                  <p:childTnLst>
                                    <p:animMotion origin="layout" path="M -0.9764 0.41436 L -0.9764 0.41436 " pathEditMode="fixed" rAng="0" ptsTypes="AA">
                                      <p:cBhvr>
                                        <p:cTn id="143" dur="10" fill="hold"/>
                                        <p:tgtEl>
                                          <p:spTgt spid="438335">
                                            <p:txEl>
                                              <p:pRg st="0" end="0"/>
                                            </p:txEl>
                                          </p:spTgt>
                                        </p:tgtEl>
                                        <p:attrNameLst>
                                          <p:attrName>ppt_x</p:attrName>
                                          <p:attrName>ppt_y</p:attrName>
                                        </p:attrNameLst>
                                      </p:cBhvr>
                                      <p:rCtr x="0" y="0"/>
                                    </p:animMotion>
                                  </p:childTnLst>
                                </p:cTn>
                              </p:par>
                              <p:par>
                                <p:cTn id="144" presetID="1" presetClass="exit" presetSubtype="0" fill="hold" grpId="2" nodeType="withEffect">
                                  <p:stCondLst>
                                    <p:cond delay="0"/>
                                  </p:stCondLst>
                                  <p:childTnLst>
                                    <p:set>
                                      <p:cBhvr>
                                        <p:cTn id="145" dur="1" fill="hold">
                                          <p:stCondLst>
                                            <p:cond delay="0"/>
                                          </p:stCondLst>
                                        </p:cTn>
                                        <p:tgtEl>
                                          <p:spTgt spid="438335">
                                            <p:txEl>
                                              <p:pRg st="0" end="0"/>
                                            </p:txEl>
                                          </p:spTgt>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438335">
                                            <p:bg/>
                                          </p:spTgt>
                                        </p:tgtEl>
                                        <p:attrNameLst>
                                          <p:attrName>style.visibility</p:attrName>
                                        </p:attrNameLst>
                                      </p:cBhvr>
                                      <p:to>
                                        <p:strVal val="hidden"/>
                                      </p:to>
                                    </p:set>
                                  </p:childTnLst>
                                </p:cTn>
                              </p:par>
                            </p:childTnLst>
                          </p:cTn>
                        </p:par>
                        <p:par>
                          <p:cTn id="148" fill="hold" nodeType="afterGroup">
                            <p:stCondLst>
                              <p:cond delay="10"/>
                            </p:stCondLst>
                            <p:childTnLst>
                              <p:par>
                                <p:cTn id="149" presetID="12" presetClass="exit" presetSubtype="1" fill="hold" nodeType="afterEffect">
                                  <p:stCondLst>
                                    <p:cond delay="0"/>
                                  </p:stCondLst>
                                  <p:childTnLst>
                                    <p:animEffect transition="out" filter="slide(fromTop)">
                                      <p:cBhvr>
                                        <p:cTn id="150" dur="1000"/>
                                        <p:tgtEl>
                                          <p:spTgt spid="438332"/>
                                        </p:tgtEl>
                                      </p:cBhvr>
                                    </p:animEffect>
                                    <p:set>
                                      <p:cBhvr>
                                        <p:cTn id="151" dur="1" fill="hold">
                                          <p:stCondLst>
                                            <p:cond delay="999"/>
                                          </p:stCondLst>
                                        </p:cTn>
                                        <p:tgtEl>
                                          <p:spTgt spid="438332"/>
                                        </p:tgtEl>
                                        <p:attrNameLst>
                                          <p:attrName>style.visibility</p:attrName>
                                        </p:attrNameLst>
                                      </p:cBhvr>
                                      <p:to>
                                        <p:strVal val="hidden"/>
                                      </p:to>
                                    </p:set>
                                  </p:childTnLst>
                                </p:cTn>
                              </p:par>
                            </p:childTnLst>
                          </p:cTn>
                        </p:par>
                        <p:par>
                          <p:cTn id="152" fill="hold" nodeType="afterGroup">
                            <p:stCondLst>
                              <p:cond delay="1010"/>
                            </p:stCondLst>
                            <p:childTnLst>
                              <p:par>
                                <p:cTn id="153" presetID="10" presetClass="entr" presetSubtype="0" fill="hold" grpId="5" nodeType="afterEffect">
                                  <p:stCondLst>
                                    <p:cond delay="490"/>
                                  </p:stCondLst>
                                  <p:childTnLst>
                                    <p:set>
                                      <p:cBhvr>
                                        <p:cTn id="154" dur="1" fill="hold">
                                          <p:stCondLst>
                                            <p:cond delay="0"/>
                                          </p:stCondLst>
                                        </p:cTn>
                                        <p:tgtEl>
                                          <p:spTgt spid="438335">
                                            <p:bg/>
                                          </p:spTgt>
                                        </p:tgtEl>
                                        <p:attrNameLst>
                                          <p:attrName>style.visibility</p:attrName>
                                        </p:attrNameLst>
                                      </p:cBhvr>
                                      <p:to>
                                        <p:strVal val="visible"/>
                                      </p:to>
                                    </p:set>
                                    <p:animEffect transition="in" filter="fade">
                                      <p:cBhvr>
                                        <p:cTn id="155" dur="500"/>
                                        <p:tgtEl>
                                          <p:spTgt spid="438335">
                                            <p:bg/>
                                          </p:spTgt>
                                        </p:tgtEl>
                                      </p:cBhvr>
                                    </p:animEffect>
                                  </p:childTnLst>
                                </p:cTn>
                              </p:par>
                            </p:childTnLst>
                          </p:cTn>
                        </p:par>
                        <p:par>
                          <p:cTn id="156" fill="hold" nodeType="afterGroup">
                            <p:stCondLst>
                              <p:cond delay="2000"/>
                            </p:stCondLst>
                            <p:childTnLst>
                              <p:par>
                                <p:cTn id="157" presetID="10" presetClass="entr" presetSubtype="0" fill="hold" grpId="4" nodeType="afterEffect">
                                  <p:stCondLst>
                                    <p:cond delay="0"/>
                                  </p:stCondLst>
                                  <p:iterate type="lt">
                                    <p:tmPct val="0"/>
                                  </p:iterate>
                                  <p:childTnLst>
                                    <p:set>
                                      <p:cBhvr>
                                        <p:cTn id="158" dur="1" fill="hold">
                                          <p:stCondLst>
                                            <p:cond delay="0"/>
                                          </p:stCondLst>
                                        </p:cTn>
                                        <p:tgtEl>
                                          <p:spTgt spid="438335">
                                            <p:txEl>
                                              <p:pRg st="0" end="0"/>
                                            </p:txEl>
                                          </p:spTgt>
                                        </p:tgtEl>
                                        <p:attrNameLst>
                                          <p:attrName>style.visibility</p:attrName>
                                        </p:attrNameLst>
                                      </p:cBhvr>
                                      <p:to>
                                        <p:strVal val="visible"/>
                                      </p:to>
                                    </p:set>
                                    <p:animEffect transition="in" filter="fade">
                                      <p:cBhvr>
                                        <p:cTn id="159" dur="500"/>
                                        <p:tgtEl>
                                          <p:spTgt spid="438335">
                                            <p:txEl>
                                              <p:pRg st="0" end="0"/>
                                            </p:txEl>
                                          </p:spTgt>
                                        </p:tgtEl>
                                      </p:cBhvr>
                                    </p:animEffect>
                                  </p:childTnLst>
                                </p:cTn>
                              </p:par>
                            </p:childTnLst>
                          </p:cTn>
                        </p:par>
                        <p:par>
                          <p:cTn id="160" fill="hold" nodeType="afterGroup">
                            <p:stCondLst>
                              <p:cond delay="2500"/>
                            </p:stCondLst>
                            <p:childTnLst>
                              <p:par>
                                <p:cTn id="161" presetID="27" presetClass="entr" presetSubtype="0" fill="hold" grpId="3" nodeType="afterEffect">
                                  <p:stCondLst>
                                    <p:cond delay="0"/>
                                  </p:stCondLst>
                                  <p:iterate type="lt">
                                    <p:tmPct val="50000"/>
                                  </p:iterate>
                                  <p:childTnLst>
                                    <p:set>
                                      <p:cBhvr>
                                        <p:cTn id="162"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63"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64"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65"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66" restart="whenNotActive" fill="hold" evtFilter="cancelBubble" nodeType="interactiveSeq">
                <p:stCondLst>
                  <p:cond evt="onClick" delay="0">
                    <p:tgtEl>
                      <p:spTgt spid="438336"/>
                    </p:tgtEl>
                  </p:cond>
                </p:stCondLst>
                <p:endSync evt="end" delay="0">
                  <p:rtn val="all"/>
                </p:endSync>
                <p:childTnLst>
                  <p:par>
                    <p:cTn id="167" fill="hold" nodeType="clickPar">
                      <p:stCondLst>
                        <p:cond delay="0"/>
                      </p:stCondLst>
                      <p:childTnLst>
                        <p:par>
                          <p:cTn id="168" fill="hold" nodeType="withGroup">
                            <p:stCondLst>
                              <p:cond delay="0"/>
                            </p:stCondLst>
                            <p:childTnLst>
                              <p:par>
                                <p:cTn id="169" presetID="3" presetClass="entr" presetSubtype="0" fill="hold" grpId="1" nodeType="clickEffect">
                                  <p:stCondLst>
                                    <p:cond delay="0"/>
                                  </p:stCondLst>
                                  <p:childTnLst>
                                    <p:set>
                                      <p:cBhvr>
                                        <p:cTn id="170" dur="1" fill="hold">
                                          <p:stCondLst>
                                            <p:cond delay="0"/>
                                          </p:stCondLst>
                                        </p:cTn>
                                        <p:tgtEl>
                                          <p:spTgt spid="438286"/>
                                        </p:tgtEl>
                                        <p:attrNameLst>
                                          <p:attrName>style.visibility</p:attrName>
                                        </p:attrNameLst>
                                      </p:cBhvr>
                                      <p:to>
                                        <p:strVal val="visible"/>
                                      </p:to>
                                    </p:set>
                                  </p:childTnLst>
                                </p:cTn>
                              </p:par>
                              <p:par>
                                <p:cTn id="171" presetID="3" presetClass="exit" presetSubtype="0" fill="hold" grpId="2" nodeType="withEffect">
                                  <p:stCondLst>
                                    <p:cond delay="0"/>
                                  </p:stCondLst>
                                  <p:childTnLst>
                                    <p:set>
                                      <p:cBhvr>
                                        <p:cTn id="172" dur="1" fill="hold">
                                          <p:stCondLst>
                                            <p:cond delay="0"/>
                                          </p:stCondLst>
                                        </p:cTn>
                                        <p:tgtEl>
                                          <p:spTgt spid="438287"/>
                                        </p:tgtEl>
                                        <p:attrNameLst>
                                          <p:attrName>style.visibility</p:attrName>
                                        </p:attrNameLst>
                                      </p:cBhvr>
                                      <p:to>
                                        <p:strVal val="hidden"/>
                                      </p:to>
                                    </p:set>
                                  </p:childTnLst>
                                </p:cTn>
                              </p:par>
                              <p:par>
                                <p:cTn id="173" presetID="3" presetClass="exit" presetSubtype="0" fill="hold" grpId="1" nodeType="withEffect">
                                  <p:stCondLst>
                                    <p:cond delay="0"/>
                                  </p:stCondLst>
                                  <p:childTnLst>
                                    <p:set>
                                      <p:cBhvr>
                                        <p:cTn id="174" dur="1" fill="hold">
                                          <p:stCondLst>
                                            <p:cond delay="0"/>
                                          </p:stCondLst>
                                        </p:cTn>
                                        <p:tgtEl>
                                          <p:spTgt spid="438288"/>
                                        </p:tgtEl>
                                        <p:attrNameLst>
                                          <p:attrName>style.visibility</p:attrName>
                                        </p:attrNameLst>
                                      </p:cBhvr>
                                      <p:to>
                                        <p:strVal val="hidden"/>
                                      </p:to>
                                    </p:set>
                                  </p:childTnLst>
                                </p:cTn>
                              </p:par>
                              <p:par>
                                <p:cTn id="175" presetID="3" presetClass="exit" presetSubtype="0" fill="hold" grpId="1" nodeType="withEffect">
                                  <p:stCondLst>
                                    <p:cond delay="0"/>
                                  </p:stCondLst>
                                  <p:childTnLst>
                                    <p:set>
                                      <p:cBhvr>
                                        <p:cTn id="176" dur="1" fill="hold">
                                          <p:stCondLst>
                                            <p:cond delay="0"/>
                                          </p:stCondLst>
                                        </p:cTn>
                                        <p:tgtEl>
                                          <p:spTgt spid="438283"/>
                                        </p:tgtEl>
                                        <p:attrNameLst>
                                          <p:attrName>style.visibility</p:attrName>
                                        </p:attrNameLst>
                                      </p:cBhvr>
                                      <p:to>
                                        <p:strVal val="hidden"/>
                                      </p:to>
                                    </p:set>
                                  </p:childTnLst>
                                </p:cTn>
                              </p:par>
                              <p:par>
                                <p:cTn id="177" presetID="3" presetClass="exit" presetSubtype="0" fill="hold" grpId="1" nodeType="withEffect">
                                  <p:stCondLst>
                                    <p:cond delay="0"/>
                                  </p:stCondLst>
                                  <p:childTnLst>
                                    <p:set>
                                      <p:cBhvr>
                                        <p:cTn id="178" dur="1" fill="hold">
                                          <p:stCondLst>
                                            <p:cond delay="0"/>
                                          </p:stCondLst>
                                        </p:cTn>
                                        <p:tgtEl>
                                          <p:spTgt spid="438284"/>
                                        </p:tgtEl>
                                        <p:attrNameLst>
                                          <p:attrName>style.visibility</p:attrName>
                                        </p:attrNameLst>
                                      </p:cBhvr>
                                      <p:to>
                                        <p:strVal val="hidden"/>
                                      </p:to>
                                    </p:set>
                                  </p:childTnLst>
                                </p:cTn>
                              </p:par>
                              <p:par>
                                <p:cTn id="179" presetID="3" presetClass="exit" presetSubtype="0" fill="hold" grpId="1" nodeType="withEffect">
                                  <p:stCondLst>
                                    <p:cond delay="0"/>
                                  </p:stCondLst>
                                  <p:childTnLst>
                                    <p:set>
                                      <p:cBhvr>
                                        <p:cTn id="180"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81" restart="whenNotActive" fill="hold" evtFilter="cancelBubble" nodeType="interactiveSeq">
                <p:stCondLst>
                  <p:cond evt="onClick" delay="0">
                    <p:tgtEl>
                      <p:spTgt spid="78"/>
                    </p:tgtEl>
                  </p:cond>
                </p:stCondLst>
                <p:endSync evt="end" delay="0">
                  <p:rtn val="all"/>
                </p:endSync>
                <p:childTnLst>
                  <p:par>
                    <p:cTn id="182" fill="hold">
                      <p:stCondLst>
                        <p:cond delay="0"/>
                      </p:stCondLst>
                      <p:childTnLst>
                        <p:par>
                          <p:cTn id="183" fill="hold">
                            <p:stCondLst>
                              <p:cond delay="0"/>
                            </p:stCondLst>
                            <p:childTnLst>
                              <p:par>
                                <p:cTn id="184" presetID="10" presetClass="exit" presetSubtype="0" fill="hold" grpId="0" nodeType="afterEffect">
                                  <p:stCondLst>
                                    <p:cond delay="0"/>
                                  </p:stCondLst>
                                  <p:iterate type="lt">
                                    <p:tmPct val="0"/>
                                  </p:iterate>
                                  <p:childTnLst>
                                    <p:animEffect transition="out" filter="fade">
                                      <p:cBhvr>
                                        <p:cTn id="185" dur="500"/>
                                        <p:tgtEl>
                                          <p:spTgt spid="438335">
                                            <p:txEl>
                                              <p:pRg st="0" end="0"/>
                                            </p:txEl>
                                          </p:spTgt>
                                        </p:tgtEl>
                                      </p:cBhvr>
                                    </p:animEffect>
                                    <p:set>
                                      <p:cBhvr>
                                        <p:cTn id="186" dur="1" fill="hold">
                                          <p:stCondLst>
                                            <p:cond delay="499"/>
                                          </p:stCondLst>
                                        </p:cTn>
                                        <p:tgtEl>
                                          <p:spTgt spid="438335">
                                            <p:txEl>
                                              <p:pRg st="0" end="0"/>
                                            </p:txEl>
                                          </p:spTgt>
                                        </p:tgtEl>
                                        <p:attrNameLst>
                                          <p:attrName>style.visibility</p:attrName>
                                        </p:attrNameLst>
                                      </p:cBhvr>
                                      <p:to>
                                        <p:strVal val="hidden"/>
                                      </p:to>
                                    </p:set>
                                  </p:childTnLst>
                                </p:cTn>
                              </p:par>
                            </p:childTnLst>
                          </p:cTn>
                        </p:par>
                        <p:par>
                          <p:cTn id="187" fill="hold">
                            <p:stCondLst>
                              <p:cond delay="500"/>
                            </p:stCondLst>
                            <p:childTnLst>
                              <p:par>
                                <p:cTn id="188" presetID="10" presetClass="exit" presetSubtype="0" fill="hold" grpId="0" nodeType="afterEffect">
                                  <p:stCondLst>
                                    <p:cond delay="0"/>
                                  </p:stCondLst>
                                  <p:iterate type="lt">
                                    <p:tmPct val="0"/>
                                  </p:iterate>
                                  <p:childTnLst>
                                    <p:animEffect transition="out" filter="fade">
                                      <p:cBhvr>
                                        <p:cTn id="189" dur="500"/>
                                        <p:tgtEl>
                                          <p:spTgt spid="438335">
                                            <p:bg/>
                                          </p:spTgt>
                                        </p:tgtEl>
                                      </p:cBhvr>
                                    </p:animEffect>
                                    <p:set>
                                      <p:cBhvr>
                                        <p:cTn id="190"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40</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17</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15</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12</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7</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5</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4</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Bull</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Bull Fighter</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Cape</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Sword</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Blood</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Roses</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The Crowd</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3</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Something you would</a:t>
            </a:r>
            <a:br>
              <a:rPr lang="en-US" altLang="en-US" sz="4400" b="1" dirty="0">
                <a:effectLst>
                  <a:outerShdw blurRad="38100" dist="38100" dir="2700000" algn="tl">
                    <a:srgbClr val="C0C0C0"/>
                  </a:outerShdw>
                </a:effectLst>
              </a:rPr>
            </a:br>
            <a:r>
              <a:rPr lang="en-US" altLang="en-US" sz="4400" b="1" dirty="0">
                <a:effectLst>
                  <a:outerShdw blurRad="38100" dist="38100" dir="2700000" algn="tl">
                    <a:srgbClr val="C0C0C0"/>
                  </a:outerShdw>
                </a:effectLst>
              </a:rPr>
              <a:t>see at a bullfight</a:t>
            </a: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3786444"/>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382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382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3827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8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827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828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8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828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2" presetClass="path" presetSubtype="0" fill="hold" nodeType="withEffect">
                                  <p:stCondLst>
                                    <p:cond delay="0"/>
                                  </p:stCondLst>
                                  <p:childTnLst>
                                    <p:animMotion origin="layout" path="M -0.69688 0.34699 L -0.69688 0.34699 " pathEditMode="fixed" rAng="0" ptsTypes="AA">
                                      <p:cBhvr>
                                        <p:cTn id="48" dur="10" fill="hold"/>
                                        <p:tgtEl>
                                          <p:spTgt spid="438327"/>
                                        </p:tgtEl>
                                        <p:attrNameLst>
                                          <p:attrName>ppt_x</p:attrName>
                                          <p:attrName>ppt_y</p:attrName>
                                        </p:attrNameLst>
                                      </p:cBhvr>
                                      <p:rCtr x="0" y="0"/>
                                    </p:animMotion>
                                  </p:childTnLst>
                                </p:cTn>
                              </p:par>
                              <p:par>
                                <p:cTn id="49" presetID="3" presetClass="entr" presetSubtype="0" fill="hold" grpId="0" nodeType="withEffect">
                                  <p:stCondLst>
                                    <p:cond delay="0"/>
                                  </p:stCondLst>
                                  <p:childTnLst>
                                    <p:set>
                                      <p:cBhvr>
                                        <p:cTn id="50" dur="1" fill="hold">
                                          <p:stCondLst>
                                            <p:cond delay="0"/>
                                          </p:stCondLst>
                                        </p:cTn>
                                        <p:tgtEl>
                                          <p:spTgt spid="438283"/>
                                        </p:tgtEl>
                                        <p:attrNameLst>
                                          <p:attrName>style.visibility</p:attrName>
                                        </p:attrNameLst>
                                      </p:cBhvr>
                                      <p:to>
                                        <p:strVal val="visible"/>
                                      </p:to>
                                    </p:set>
                                  </p:childTnLst>
                                </p:cTn>
                              </p:par>
                              <p:par>
                                <p:cTn id="51" presetID="3" presetClass="exit" presetSubtype="0" fill="hold" grpId="0" nodeType="withEffect">
                                  <p:stCondLst>
                                    <p:cond delay="0"/>
                                  </p:stCondLst>
                                  <p:childTnLst>
                                    <p:set>
                                      <p:cBhvr>
                                        <p:cTn id="52" dur="1" fill="hold">
                                          <p:stCondLst>
                                            <p:cond delay="0"/>
                                          </p:stCondLst>
                                        </p:cTn>
                                        <p:tgtEl>
                                          <p:spTgt spid="438286"/>
                                        </p:tgtEl>
                                        <p:attrNameLst>
                                          <p:attrName>style.visibility</p:attrName>
                                        </p:attrNameLst>
                                      </p:cBhvr>
                                      <p:to>
                                        <p:strVal val="hidden"/>
                                      </p:to>
                                    </p:set>
                                  </p:childTnLst>
                                </p:cTn>
                              </p:par>
                              <p:par>
                                <p:cTn id="53" presetID="3" presetClass="entr" presetSubtype="0" fill="hold" grpId="0" nodeType="withEffect">
                                  <p:stCondLst>
                                    <p:cond delay="0"/>
                                  </p:stCondLst>
                                  <p:childTnLst>
                                    <p:set>
                                      <p:cBhvr>
                                        <p:cTn id="54" dur="1" fill="hold">
                                          <p:stCondLst>
                                            <p:cond delay="0"/>
                                          </p:stCondLst>
                                        </p:cTn>
                                        <p:tgtEl>
                                          <p:spTgt spid="43828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438327"/>
                                        </p:tgtEl>
                                        <p:attrNameLst>
                                          <p:attrName>style.visibility</p:attrName>
                                        </p:attrNameLst>
                                      </p:cBhvr>
                                      <p:to>
                                        <p:strVal val="visible"/>
                                      </p:to>
                                    </p:set>
                                    <p:animEffect transition="in" filter="fade">
                                      <p:cBhvr>
                                        <p:cTn id="57" dur="200"/>
                                        <p:tgtEl>
                                          <p:spTgt spid="438327"/>
                                        </p:tgtEl>
                                      </p:cBhvr>
                                    </p:animEffect>
                                  </p:childTnLst>
                                  <p:subTnLst>
                                    <p:audio>
                                      <p:cMediaNode>
                                        <p:cTn display="0" masterRel="sameClick">
                                          <p:stCondLst>
                                            <p:cond evt="begin" delay="0">
                                              <p:tn val="55"/>
                                            </p:cond>
                                          </p:stCondLst>
                                          <p:endCondLst>
                                            <p:cond evt="onStopAudio" delay="0">
                                              <p:tgtEl>
                                                <p:sldTgt/>
                                              </p:tgtEl>
                                            </p:cond>
                                          </p:endCondLst>
                                        </p:cTn>
                                        <p:tgtEl>
                                          <p:sndTgt r:embed="rId4" name="Buzzer.wav"/>
                                        </p:tgtEl>
                                      </p:cMediaNode>
                                    </p:audio>
                                  </p:subTnLst>
                                </p:cTn>
                              </p:par>
                            </p:childTnLst>
                          </p:cTn>
                        </p:par>
                        <p:par>
                          <p:cTn id="58" fill="hold" nodeType="afterGroup">
                            <p:stCondLst>
                              <p:cond delay="200"/>
                            </p:stCondLst>
                            <p:childTnLst>
                              <p:par>
                                <p:cTn id="59" presetID="10" presetClass="exit" presetSubtype="0" fill="hold" nodeType="afterEffect">
                                  <p:stCondLst>
                                    <p:cond delay="500"/>
                                  </p:stCondLst>
                                  <p:childTnLst>
                                    <p:animEffect transition="out" filter="fade">
                                      <p:cBhvr>
                                        <p:cTn id="60" dur="200"/>
                                        <p:tgtEl>
                                          <p:spTgt spid="438327"/>
                                        </p:tgtEl>
                                      </p:cBhvr>
                                    </p:animEffect>
                                    <p:set>
                                      <p:cBhvr>
                                        <p:cTn id="61"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2" restart="whenNotActive" fill="hold" evtFilter="cancelBubble" nodeType="interactiveSeq">
                <p:stCondLst>
                  <p:cond evt="onClick" delay="0">
                    <p:tgtEl>
                      <p:spTgt spid="43828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path" presetSubtype="0" fill="hold" nodeType="withEffect">
                                  <p:stCondLst>
                                    <p:cond delay="0"/>
                                  </p:stCondLst>
                                  <p:childTnLst>
                                    <p:animMotion origin="layout" path="M -0.84723 0.34699 L -0.84723 0.34699 " pathEditMode="fixed" rAng="0" ptsTypes="AA">
                                      <p:cBhvr>
                                        <p:cTn id="66" dur="10" fill="hold"/>
                                        <p:tgtEl>
                                          <p:spTgt spid="438318"/>
                                        </p:tgtEl>
                                        <p:attrNameLst>
                                          <p:attrName>ppt_x</p:attrName>
                                          <p:attrName>ppt_y</p:attrName>
                                        </p:attrNameLst>
                                      </p:cBhvr>
                                      <p:rCtr x="0" y="0"/>
                                    </p:animMotion>
                                  </p:childTnLst>
                                </p:cTn>
                              </p:par>
                              <p:par>
                                <p:cTn id="67" presetID="3" presetClass="entr" presetSubtype="0" fill="hold" grpId="0" nodeType="withEffect">
                                  <p:stCondLst>
                                    <p:cond delay="0"/>
                                  </p:stCondLst>
                                  <p:childTnLst>
                                    <p:set>
                                      <p:cBhvr>
                                        <p:cTn id="68" dur="1" fill="hold">
                                          <p:stCondLst>
                                            <p:cond delay="0"/>
                                          </p:stCondLst>
                                        </p:cTn>
                                        <p:tgtEl>
                                          <p:spTgt spid="438284"/>
                                        </p:tgtEl>
                                        <p:attrNameLst>
                                          <p:attrName>style.visibility</p:attrName>
                                        </p:attrNameLst>
                                      </p:cBhvr>
                                      <p:to>
                                        <p:strVal val="visible"/>
                                      </p:to>
                                    </p:set>
                                  </p:childTnLst>
                                </p:cTn>
                              </p:par>
                              <p:par>
                                <p:cTn id="69" presetID="3" presetClass="exit" presetSubtype="0" fill="hold" grpId="1" nodeType="withEffect">
                                  <p:stCondLst>
                                    <p:cond delay="0"/>
                                  </p:stCondLst>
                                  <p:childTnLst>
                                    <p:set>
                                      <p:cBhvr>
                                        <p:cTn id="70" dur="1" fill="hold">
                                          <p:stCondLst>
                                            <p:cond delay="0"/>
                                          </p:stCondLst>
                                        </p:cTn>
                                        <p:tgtEl>
                                          <p:spTgt spid="438287"/>
                                        </p:tgtEl>
                                        <p:attrNameLst>
                                          <p:attrName>style.visibility</p:attrName>
                                        </p:attrNameLst>
                                      </p:cBhvr>
                                      <p:to>
                                        <p:strVal val="hidden"/>
                                      </p:to>
                                    </p:set>
                                  </p:childTnLst>
                                </p:cTn>
                              </p:par>
                              <p:par>
                                <p:cTn id="71" presetID="3" presetClass="entr" presetSubtype="0" fill="hold" grpId="0" nodeType="withEffect">
                                  <p:stCondLst>
                                    <p:cond delay="0"/>
                                  </p:stCondLst>
                                  <p:childTnLst>
                                    <p:set>
                                      <p:cBhvr>
                                        <p:cTn id="72" dur="1" fill="hold">
                                          <p:stCondLst>
                                            <p:cond delay="0"/>
                                          </p:stCondLst>
                                        </p:cTn>
                                        <p:tgtEl>
                                          <p:spTgt spid="438288"/>
                                        </p:tgtEl>
                                        <p:attrNameLst>
                                          <p:attrName>style.visibility</p:attrName>
                                        </p:attrNameLst>
                                      </p:cBhvr>
                                      <p:to>
                                        <p:strVal val="visible"/>
                                      </p:to>
                                    </p:set>
                                  </p:childTnLst>
                                </p:cTn>
                              </p:par>
                              <p:par>
                                <p:cTn id="73" presetID="10" presetClass="entr" presetSubtype="0" fill="hold" nodeType="withEffect">
                                  <p:stCondLst>
                                    <p:cond delay="0"/>
                                  </p:stCondLst>
                                  <p:childTnLst>
                                    <p:set>
                                      <p:cBhvr>
                                        <p:cTn id="74" dur="1" fill="hold">
                                          <p:stCondLst>
                                            <p:cond delay="0"/>
                                          </p:stCondLst>
                                        </p:cTn>
                                        <p:tgtEl>
                                          <p:spTgt spid="438318"/>
                                        </p:tgtEl>
                                        <p:attrNameLst>
                                          <p:attrName>style.visibility</p:attrName>
                                        </p:attrNameLst>
                                      </p:cBhvr>
                                      <p:to>
                                        <p:strVal val="visible"/>
                                      </p:to>
                                    </p:set>
                                    <p:animEffect transition="in" filter="fade">
                                      <p:cBhvr>
                                        <p:cTn id="75" dur="200"/>
                                        <p:tgtEl>
                                          <p:spTgt spid="438318"/>
                                        </p:tgtEl>
                                      </p:cBhvr>
                                    </p:animEffect>
                                  </p:childTnLst>
                                  <p:subTnLst>
                                    <p:audio>
                                      <p:cMediaNode>
                                        <p:cTn display="0" masterRel="sameClick">
                                          <p:stCondLst>
                                            <p:cond evt="begin" delay="0">
                                              <p:tn val="73"/>
                                            </p:cond>
                                          </p:stCondLst>
                                          <p:endCondLst>
                                            <p:cond evt="onStopAudio" delay="0">
                                              <p:tgtEl>
                                                <p:sldTgt/>
                                              </p:tgtEl>
                                            </p:cond>
                                          </p:endCondLst>
                                        </p:cTn>
                                        <p:tgtEl>
                                          <p:sndTgt r:embed="rId4" name="Buzzer.wav"/>
                                        </p:tgtEl>
                                      </p:cMediaNode>
                                    </p:audio>
                                  </p:subTnLst>
                                </p:cTn>
                              </p:par>
                            </p:childTnLst>
                          </p:cTn>
                        </p:par>
                        <p:par>
                          <p:cTn id="76" fill="hold" nodeType="afterGroup">
                            <p:stCondLst>
                              <p:cond delay="200"/>
                            </p:stCondLst>
                            <p:childTnLst>
                              <p:par>
                                <p:cTn id="77" presetID="10" presetClass="exit" presetSubtype="0" fill="hold" nodeType="afterEffect">
                                  <p:stCondLst>
                                    <p:cond delay="500"/>
                                  </p:stCondLst>
                                  <p:childTnLst>
                                    <p:animEffect transition="out" filter="fade">
                                      <p:cBhvr>
                                        <p:cTn id="78" dur="200"/>
                                        <p:tgtEl>
                                          <p:spTgt spid="438318"/>
                                        </p:tgtEl>
                                      </p:cBhvr>
                                    </p:animEffect>
                                    <p:set>
                                      <p:cBhvr>
                                        <p:cTn id="79"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0" restart="whenNotActive" fill="hold" evtFilter="cancelBubble" nodeType="interactiveSeq">
                <p:stCondLst>
                  <p:cond evt="onClick" delay="0">
                    <p:tgtEl>
                      <p:spTgt spid="438288"/>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2" presetClass="path" presetSubtype="0" fill="hold" nodeType="withEffect">
                                  <p:stCondLst>
                                    <p:cond delay="0"/>
                                  </p:stCondLst>
                                  <p:childTnLst>
                                    <p:animMotion origin="layout" path="M -0.99688 0.34699 L -0.99688 0.34699 " pathEditMode="fixed" rAng="0" ptsTypes="AA">
                                      <p:cBhvr>
                                        <p:cTn id="84" dur="10" fill="hold"/>
                                        <p:tgtEl>
                                          <p:spTgt spid="438305"/>
                                        </p:tgtEl>
                                        <p:attrNameLst>
                                          <p:attrName>ppt_x</p:attrName>
                                          <p:attrName>ppt_y</p:attrName>
                                        </p:attrNameLst>
                                      </p:cBhvr>
                                      <p:rCtr x="0" y="0"/>
                                    </p:animMotion>
                                  </p:childTnLst>
                                </p:cTn>
                              </p:par>
                              <p:par>
                                <p:cTn id="85" presetID="3" presetClass="entr" presetSubtype="0" fill="hold" grpId="0" nodeType="withEffect">
                                  <p:stCondLst>
                                    <p:cond delay="0"/>
                                  </p:stCondLst>
                                  <p:childTnLst>
                                    <p:set>
                                      <p:cBhvr>
                                        <p:cTn id="86" dur="1" fill="hold">
                                          <p:stCondLst>
                                            <p:cond delay="0"/>
                                          </p:stCondLst>
                                        </p:cTn>
                                        <p:tgtEl>
                                          <p:spTgt spid="438285"/>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438305"/>
                                        </p:tgtEl>
                                        <p:attrNameLst>
                                          <p:attrName>style.visibility</p:attrName>
                                        </p:attrNameLst>
                                      </p:cBhvr>
                                      <p:to>
                                        <p:strVal val="visible"/>
                                      </p:to>
                                    </p:set>
                                    <p:animEffect transition="in" filter="fade">
                                      <p:cBhvr>
                                        <p:cTn id="89" dur="200"/>
                                        <p:tgtEl>
                                          <p:spTgt spid="438305"/>
                                        </p:tgtEl>
                                      </p:cBhvr>
                                    </p:animEffect>
                                  </p:childTnLst>
                                  <p:subTnLst>
                                    <p:audio>
                                      <p:cMediaNode>
                                        <p:cTn display="0" masterRel="sameClick">
                                          <p:stCondLst>
                                            <p:cond evt="begin" delay="0">
                                              <p:tn val="87"/>
                                            </p:cond>
                                          </p:stCondLst>
                                          <p:endCondLst>
                                            <p:cond evt="onStopAudio" delay="0">
                                              <p:tgtEl>
                                                <p:sldTgt/>
                                              </p:tgtEl>
                                            </p:cond>
                                          </p:endCondLst>
                                        </p:cTn>
                                        <p:tgtEl>
                                          <p:sndTgt r:embed="rId4" name="Buzzer.wav"/>
                                        </p:tgtEl>
                                      </p:cMediaNode>
                                    </p:audio>
                                  </p:subTnLst>
                                </p:cTn>
                              </p:par>
                            </p:childTnLst>
                          </p:cTn>
                        </p:par>
                        <p:par>
                          <p:cTn id="90" fill="hold" nodeType="afterGroup">
                            <p:stCondLst>
                              <p:cond delay="200"/>
                            </p:stCondLst>
                            <p:childTnLst>
                              <p:par>
                                <p:cTn id="91" presetID="10" presetClass="exit" presetSubtype="0" fill="hold" nodeType="afterEffect">
                                  <p:stCondLst>
                                    <p:cond delay="500"/>
                                  </p:stCondLst>
                                  <p:childTnLst>
                                    <p:animEffect transition="out" filter="fade">
                                      <p:cBhvr>
                                        <p:cTn id="92" dur="200"/>
                                        <p:tgtEl>
                                          <p:spTgt spid="438305"/>
                                        </p:tgtEl>
                                      </p:cBhvr>
                                    </p:animEffect>
                                    <p:set>
                                      <p:cBhvr>
                                        <p:cTn id="93"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4" restart="whenNotActive" fill="hold" evtFilter="cancelBubble" nodeType="interactiveSeq">
                <p:stCondLst>
                  <p:cond evt="onClick" delay="0">
                    <p:tgtEl>
                      <p:spTgt spid="438297"/>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12" presetClass="exit" presetSubtype="1" fill="hold" nodeType="clickEffect">
                                  <p:stCondLst>
                                    <p:cond delay="0"/>
                                  </p:stCondLst>
                                  <p:childTnLst>
                                    <p:animEffect transition="out" filter="slide(fromTop)">
                                      <p:cBhvr>
                                        <p:cTn id="98" dur="300"/>
                                        <p:tgtEl>
                                          <p:spTgt spid="438297"/>
                                        </p:tgtEl>
                                      </p:cBhvr>
                                    </p:animEffect>
                                    <p:set>
                                      <p:cBhvr>
                                        <p:cTn id="99"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0" restart="whenNotActive" fill="hold" evtFilter="cancelBubble" nodeType="interactiveSeq">
                <p:stCondLst>
                  <p:cond evt="onClick" delay="0">
                    <p:tgtEl>
                      <p:spTgt spid="438298"/>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12" presetClass="exit" presetSubtype="1" fill="hold" nodeType="clickEffect">
                                  <p:stCondLst>
                                    <p:cond delay="0"/>
                                  </p:stCondLst>
                                  <p:childTnLst>
                                    <p:animEffect transition="out" filter="slide(fromTop)">
                                      <p:cBhvr>
                                        <p:cTn id="104" dur="300"/>
                                        <p:tgtEl>
                                          <p:spTgt spid="438298"/>
                                        </p:tgtEl>
                                      </p:cBhvr>
                                    </p:animEffect>
                                    <p:set>
                                      <p:cBhvr>
                                        <p:cTn id="105"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06" restart="whenNotActive" fill="hold" evtFilter="cancelBubble" nodeType="interactiveSeq">
                <p:stCondLst>
                  <p:cond evt="onClick" delay="0">
                    <p:tgtEl>
                      <p:spTgt spid="43829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2" presetClass="exit" presetSubtype="1" fill="hold" nodeType="clickEffect">
                                  <p:stCondLst>
                                    <p:cond delay="0"/>
                                  </p:stCondLst>
                                  <p:childTnLst>
                                    <p:animEffect transition="out" filter="slide(fromTop)">
                                      <p:cBhvr>
                                        <p:cTn id="110" dur="300"/>
                                        <p:tgtEl>
                                          <p:spTgt spid="438299"/>
                                        </p:tgtEl>
                                      </p:cBhvr>
                                    </p:animEffect>
                                    <p:set>
                                      <p:cBhvr>
                                        <p:cTn id="111"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2" restart="whenNotActive" fill="hold" evtFilter="cancelBubble" nodeType="interactiveSeq">
                <p:stCondLst>
                  <p:cond evt="onClick" delay="0">
                    <p:tgtEl>
                      <p:spTgt spid="438300"/>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2" presetClass="exit" presetSubtype="1" fill="hold" nodeType="clickEffect">
                                  <p:stCondLst>
                                    <p:cond delay="0"/>
                                  </p:stCondLst>
                                  <p:childTnLst>
                                    <p:animEffect transition="out" filter="slide(fromTop)">
                                      <p:cBhvr>
                                        <p:cTn id="116" dur="300"/>
                                        <p:tgtEl>
                                          <p:spTgt spid="438300"/>
                                        </p:tgtEl>
                                      </p:cBhvr>
                                    </p:animEffect>
                                    <p:set>
                                      <p:cBhvr>
                                        <p:cTn id="117"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18" restart="whenNotActive" fill="hold" evtFilter="cancelBubble" nodeType="interactiveSeq">
                <p:stCondLst>
                  <p:cond evt="onClick" delay="0">
                    <p:tgtEl>
                      <p:spTgt spid="438301"/>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12" presetClass="exit" presetSubtype="1" fill="hold" nodeType="clickEffect">
                                  <p:stCondLst>
                                    <p:cond delay="0"/>
                                  </p:stCondLst>
                                  <p:childTnLst>
                                    <p:animEffect transition="out" filter="slide(fromTop)">
                                      <p:cBhvr>
                                        <p:cTn id="122" dur="300"/>
                                        <p:tgtEl>
                                          <p:spTgt spid="438301"/>
                                        </p:tgtEl>
                                      </p:cBhvr>
                                    </p:animEffect>
                                    <p:set>
                                      <p:cBhvr>
                                        <p:cTn id="123"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4" restart="whenNotActive" fill="hold" evtFilter="cancelBubble" nodeType="interactiveSeq">
                <p:stCondLst>
                  <p:cond evt="onClick" delay="0">
                    <p:tgtEl>
                      <p:spTgt spid="438302"/>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12" presetClass="exit" presetSubtype="1" fill="hold" nodeType="clickEffect">
                                  <p:stCondLst>
                                    <p:cond delay="0"/>
                                  </p:stCondLst>
                                  <p:childTnLst>
                                    <p:animEffect transition="out" filter="slide(fromTop)">
                                      <p:cBhvr>
                                        <p:cTn id="128" dur="400"/>
                                        <p:tgtEl>
                                          <p:spTgt spid="438302"/>
                                        </p:tgtEl>
                                      </p:cBhvr>
                                    </p:animEffect>
                                    <p:set>
                                      <p:cBhvr>
                                        <p:cTn id="129"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27"/>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0" restart="whenNotActive" fill="hold" evtFilter="cancelBubble" nodeType="interactiveSeq">
                <p:stCondLst>
                  <p:cond evt="onClick" delay="0">
                    <p:tgtEl>
                      <p:spTgt spid="438303"/>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2" presetClass="exit" presetSubtype="1" fill="hold" nodeType="clickEffect">
                                  <p:stCondLst>
                                    <p:cond delay="0"/>
                                  </p:stCondLst>
                                  <p:childTnLst>
                                    <p:animEffect transition="out" filter="slide(fromTop)">
                                      <p:cBhvr>
                                        <p:cTn id="134" dur="300"/>
                                        <p:tgtEl>
                                          <p:spTgt spid="438303"/>
                                        </p:tgtEl>
                                      </p:cBhvr>
                                    </p:animEffect>
                                    <p:set>
                                      <p:cBhvr>
                                        <p:cTn id="135"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36" restart="whenNotActive" fill="hold" evtFilter="cancelBubble" nodeType="interactiveSeq">
                <p:stCondLst>
                  <p:cond evt="onClick" delay="0">
                    <p:tgtEl>
                      <p:spTgt spid="438331"/>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42" presetClass="path" presetSubtype="0" fill="hold" nodeType="clickEffect">
                                  <p:stCondLst>
                                    <p:cond delay="0"/>
                                  </p:stCondLst>
                                  <p:childTnLst>
                                    <p:animMotion origin="layout" path="M -0.97014 -0.19352 L -0.97014 -0.19352 " pathEditMode="fixed" rAng="0" ptsTypes="AA">
                                      <p:cBhvr>
                                        <p:cTn id="140" dur="10" fill="hold"/>
                                        <p:tgtEl>
                                          <p:spTgt spid="438297"/>
                                        </p:tgtEl>
                                        <p:attrNameLst>
                                          <p:attrName>ppt_x</p:attrName>
                                          <p:attrName>ppt_y</p:attrName>
                                        </p:attrNameLst>
                                      </p:cBhvr>
                                      <p:rCtr x="0" y="0"/>
                                    </p:animMotion>
                                  </p:childTnLst>
                                </p:cTn>
                              </p:par>
                              <p:par>
                                <p:cTn id="141" presetID="42" presetClass="path" presetSubtype="0" fill="hold" nodeType="withEffect">
                                  <p:stCondLst>
                                    <p:cond delay="0"/>
                                  </p:stCondLst>
                                  <p:childTnLst>
                                    <p:animMotion origin="layout" path="M -0.97014 -0.19352 L -0.97014 -0.19352 " pathEditMode="fixed" rAng="0" ptsTypes="AA">
                                      <p:cBhvr>
                                        <p:cTn id="142" dur="10" fill="hold"/>
                                        <p:tgtEl>
                                          <p:spTgt spid="438303"/>
                                        </p:tgtEl>
                                        <p:attrNameLst>
                                          <p:attrName>ppt_x</p:attrName>
                                          <p:attrName>ppt_y</p:attrName>
                                        </p:attrNameLst>
                                      </p:cBhvr>
                                      <p:rCtr x="0" y="0"/>
                                    </p:animMotion>
                                  </p:childTnLst>
                                </p:cTn>
                              </p:par>
                              <p:par>
                                <p:cTn id="143" presetID="42" presetClass="path" presetSubtype="0" fill="hold" nodeType="withEffect">
                                  <p:stCondLst>
                                    <p:cond delay="0"/>
                                  </p:stCondLst>
                                  <p:childTnLst>
                                    <p:animMotion origin="layout" path="M -0.97014 -0.19353 L -0.97014 -0.19353 " pathEditMode="fixed" rAng="0" ptsTypes="AA">
                                      <p:cBhvr>
                                        <p:cTn id="144" dur="10" fill="hold"/>
                                        <p:tgtEl>
                                          <p:spTgt spid="438302"/>
                                        </p:tgtEl>
                                        <p:attrNameLst>
                                          <p:attrName>ppt_x</p:attrName>
                                          <p:attrName>ppt_y</p:attrName>
                                        </p:attrNameLst>
                                      </p:cBhvr>
                                      <p:rCtr x="0" y="0"/>
                                    </p:animMotion>
                                  </p:childTnLst>
                                </p:cTn>
                              </p:par>
                              <p:par>
                                <p:cTn id="145" presetID="42" presetClass="path" presetSubtype="0" fill="hold" nodeType="withEffect">
                                  <p:stCondLst>
                                    <p:cond delay="0"/>
                                  </p:stCondLst>
                                  <p:childTnLst>
                                    <p:animMotion origin="layout" path="M -0.97014 -0.19353 L -0.97014 -0.19353 " pathEditMode="fixed" rAng="0" ptsTypes="AA">
                                      <p:cBhvr>
                                        <p:cTn id="146" dur="10" fill="hold"/>
                                        <p:tgtEl>
                                          <p:spTgt spid="438301"/>
                                        </p:tgtEl>
                                        <p:attrNameLst>
                                          <p:attrName>ppt_x</p:attrName>
                                          <p:attrName>ppt_y</p:attrName>
                                        </p:attrNameLst>
                                      </p:cBhvr>
                                      <p:rCtr x="0" y="0"/>
                                    </p:animMotion>
                                  </p:childTnLst>
                                </p:cTn>
                              </p:par>
                              <p:par>
                                <p:cTn id="147" presetID="42" presetClass="path" presetSubtype="0" fill="hold" nodeType="withEffect">
                                  <p:stCondLst>
                                    <p:cond delay="0"/>
                                  </p:stCondLst>
                                  <p:childTnLst>
                                    <p:animMotion origin="layout" path="M -0.97013 -0.19352 L -0.97013 -0.19352 " pathEditMode="fixed" rAng="0" ptsTypes="AA">
                                      <p:cBhvr>
                                        <p:cTn id="148" dur="10" fill="hold"/>
                                        <p:tgtEl>
                                          <p:spTgt spid="438300"/>
                                        </p:tgtEl>
                                        <p:attrNameLst>
                                          <p:attrName>ppt_x</p:attrName>
                                          <p:attrName>ppt_y</p:attrName>
                                        </p:attrNameLst>
                                      </p:cBhvr>
                                      <p:rCtr x="0" y="0"/>
                                    </p:animMotion>
                                  </p:childTnLst>
                                </p:cTn>
                              </p:par>
                              <p:par>
                                <p:cTn id="149" presetID="42" presetClass="path" presetSubtype="0" fill="hold" nodeType="withEffect">
                                  <p:stCondLst>
                                    <p:cond delay="0"/>
                                  </p:stCondLst>
                                  <p:childTnLst>
                                    <p:animMotion origin="layout" path="M -0.97013 -0.19352 L -0.97013 -0.19352 " pathEditMode="fixed" rAng="0" ptsTypes="AA">
                                      <p:cBhvr>
                                        <p:cTn id="150" dur="10" fill="hold"/>
                                        <p:tgtEl>
                                          <p:spTgt spid="438299"/>
                                        </p:tgtEl>
                                        <p:attrNameLst>
                                          <p:attrName>ppt_x</p:attrName>
                                          <p:attrName>ppt_y</p:attrName>
                                        </p:attrNameLst>
                                      </p:cBhvr>
                                      <p:rCtr x="0" y="0"/>
                                    </p:animMotion>
                                  </p:childTnLst>
                                </p:cTn>
                              </p:par>
                              <p:par>
                                <p:cTn id="151" presetID="42" presetClass="path" presetSubtype="0" fill="hold" nodeType="withEffect">
                                  <p:stCondLst>
                                    <p:cond delay="0"/>
                                  </p:stCondLst>
                                  <p:childTnLst>
                                    <p:animMotion origin="layout" path="M -0.97013 -0.19352 L -0.97013 -0.19352 " pathEditMode="fixed" rAng="0" ptsTypes="AA">
                                      <p:cBhvr>
                                        <p:cTn id="152" dur="10" fill="hold"/>
                                        <p:tgtEl>
                                          <p:spTgt spid="438298"/>
                                        </p:tgtEl>
                                        <p:attrNameLst>
                                          <p:attrName>ppt_x</p:attrName>
                                          <p:attrName>ppt_y</p:attrName>
                                        </p:attrNameLst>
                                      </p:cBhvr>
                                      <p:rCtr x="0" y="0"/>
                                    </p:animMotion>
                                  </p:childTnLst>
                                </p:cTn>
                              </p:par>
                              <p:par>
                                <p:cTn id="153" presetID="42" presetClass="path" presetSubtype="0" fill="hold" grpId="1" nodeType="withEffect">
                                  <p:stCondLst>
                                    <p:cond delay="0"/>
                                  </p:stCondLst>
                                  <p:iterate type="lt">
                                    <p:tmPct val="0"/>
                                  </p:iterate>
                                  <p:childTnLst>
                                    <p:animMotion origin="layout" path="M -0.96737 0.41436 L -0.96737 0.41436 " pathEditMode="fixed" rAng="0" ptsTypes="AA">
                                      <p:cBhvr>
                                        <p:cTn id="154" dur="10" fill="hold"/>
                                        <p:tgtEl>
                                          <p:spTgt spid="438335">
                                            <p:bg/>
                                          </p:spTgt>
                                        </p:tgtEl>
                                        <p:attrNameLst>
                                          <p:attrName>ppt_x</p:attrName>
                                          <p:attrName>ppt_y</p:attrName>
                                        </p:attrNameLst>
                                      </p:cBhvr>
                                      <p:rCtr x="0" y="0"/>
                                    </p:animMotion>
                                  </p:childTnLst>
                                </p:cTn>
                              </p:par>
                              <p:par>
                                <p:cTn id="155" presetID="42" presetClass="path" presetSubtype="0" fill="hold" grpId="1" nodeType="withEffect">
                                  <p:stCondLst>
                                    <p:cond delay="0"/>
                                  </p:stCondLst>
                                  <p:iterate type="lt">
                                    <p:tmPct val="0"/>
                                  </p:iterate>
                                  <p:childTnLst>
                                    <p:animMotion origin="layout" path="M -0.9764 0.41436 L -0.9764 0.41436 " pathEditMode="fixed" rAng="0" ptsTypes="AA">
                                      <p:cBhvr>
                                        <p:cTn id="156" dur="10" fill="hold"/>
                                        <p:tgtEl>
                                          <p:spTgt spid="438335">
                                            <p:txEl>
                                              <p:pRg st="0" end="0"/>
                                            </p:txEl>
                                          </p:spTgt>
                                        </p:tgtEl>
                                        <p:attrNameLst>
                                          <p:attrName>ppt_x</p:attrName>
                                          <p:attrName>ppt_y</p:attrName>
                                        </p:attrNameLst>
                                      </p:cBhvr>
                                      <p:rCtr x="0" y="0"/>
                                    </p:animMotion>
                                  </p:childTnLst>
                                </p:cTn>
                              </p:par>
                              <p:par>
                                <p:cTn id="157" presetID="1" presetClass="exit" presetSubtype="0" fill="hold" grpId="2" nodeType="withEffect">
                                  <p:stCondLst>
                                    <p:cond delay="0"/>
                                  </p:stCondLst>
                                  <p:childTnLst>
                                    <p:set>
                                      <p:cBhvr>
                                        <p:cTn id="158" dur="1" fill="hold">
                                          <p:stCondLst>
                                            <p:cond delay="0"/>
                                          </p:stCondLst>
                                        </p:cTn>
                                        <p:tgtEl>
                                          <p:spTgt spid="438335">
                                            <p:txEl>
                                              <p:pRg st="0" end="0"/>
                                            </p:txEl>
                                          </p:spTgt>
                                        </p:tgtEl>
                                        <p:attrNameLst>
                                          <p:attrName>style.visibility</p:attrName>
                                        </p:attrNameLst>
                                      </p:cBhvr>
                                      <p:to>
                                        <p:strVal val="hidden"/>
                                      </p:to>
                                    </p:set>
                                  </p:childTnLst>
                                </p:cTn>
                              </p:par>
                              <p:par>
                                <p:cTn id="159" presetID="1" presetClass="exit" presetSubtype="0" fill="hold" grpId="2" nodeType="withEffect">
                                  <p:stCondLst>
                                    <p:cond delay="0"/>
                                  </p:stCondLst>
                                  <p:childTnLst>
                                    <p:set>
                                      <p:cBhvr>
                                        <p:cTn id="160" dur="1" fill="hold">
                                          <p:stCondLst>
                                            <p:cond delay="0"/>
                                          </p:stCondLst>
                                        </p:cTn>
                                        <p:tgtEl>
                                          <p:spTgt spid="438335">
                                            <p:bg/>
                                          </p:spTgt>
                                        </p:tgtEl>
                                        <p:attrNameLst>
                                          <p:attrName>style.visibility</p:attrName>
                                        </p:attrNameLst>
                                      </p:cBhvr>
                                      <p:to>
                                        <p:strVal val="hidden"/>
                                      </p:to>
                                    </p:set>
                                  </p:childTnLst>
                                </p:cTn>
                              </p:par>
                            </p:childTnLst>
                          </p:cTn>
                        </p:par>
                        <p:par>
                          <p:cTn id="161" fill="hold" nodeType="afterGroup">
                            <p:stCondLst>
                              <p:cond delay="10"/>
                            </p:stCondLst>
                            <p:childTnLst>
                              <p:par>
                                <p:cTn id="162" presetID="12" presetClass="exit" presetSubtype="1" fill="hold" nodeType="afterEffect">
                                  <p:stCondLst>
                                    <p:cond delay="0"/>
                                  </p:stCondLst>
                                  <p:childTnLst>
                                    <p:animEffect transition="out" filter="slide(fromTop)">
                                      <p:cBhvr>
                                        <p:cTn id="163" dur="1000"/>
                                        <p:tgtEl>
                                          <p:spTgt spid="438332"/>
                                        </p:tgtEl>
                                      </p:cBhvr>
                                    </p:animEffect>
                                    <p:set>
                                      <p:cBhvr>
                                        <p:cTn id="164" dur="1" fill="hold">
                                          <p:stCondLst>
                                            <p:cond delay="999"/>
                                          </p:stCondLst>
                                        </p:cTn>
                                        <p:tgtEl>
                                          <p:spTgt spid="438332"/>
                                        </p:tgtEl>
                                        <p:attrNameLst>
                                          <p:attrName>style.visibility</p:attrName>
                                        </p:attrNameLst>
                                      </p:cBhvr>
                                      <p:to>
                                        <p:strVal val="hidden"/>
                                      </p:to>
                                    </p:set>
                                  </p:childTnLst>
                                </p:cTn>
                              </p:par>
                            </p:childTnLst>
                          </p:cTn>
                        </p:par>
                        <p:par>
                          <p:cTn id="165" fill="hold" nodeType="afterGroup">
                            <p:stCondLst>
                              <p:cond delay="1010"/>
                            </p:stCondLst>
                            <p:childTnLst>
                              <p:par>
                                <p:cTn id="166" presetID="10" presetClass="entr" presetSubtype="0" fill="hold" grpId="5" nodeType="afterEffect">
                                  <p:stCondLst>
                                    <p:cond delay="490"/>
                                  </p:stCondLst>
                                  <p:childTnLst>
                                    <p:set>
                                      <p:cBhvr>
                                        <p:cTn id="167" dur="1" fill="hold">
                                          <p:stCondLst>
                                            <p:cond delay="0"/>
                                          </p:stCondLst>
                                        </p:cTn>
                                        <p:tgtEl>
                                          <p:spTgt spid="438335">
                                            <p:bg/>
                                          </p:spTgt>
                                        </p:tgtEl>
                                        <p:attrNameLst>
                                          <p:attrName>style.visibility</p:attrName>
                                        </p:attrNameLst>
                                      </p:cBhvr>
                                      <p:to>
                                        <p:strVal val="visible"/>
                                      </p:to>
                                    </p:set>
                                    <p:animEffect transition="in" filter="fade">
                                      <p:cBhvr>
                                        <p:cTn id="168" dur="500"/>
                                        <p:tgtEl>
                                          <p:spTgt spid="438335">
                                            <p:bg/>
                                          </p:spTgt>
                                        </p:tgtEl>
                                      </p:cBhvr>
                                    </p:animEffect>
                                  </p:childTnLst>
                                </p:cTn>
                              </p:par>
                            </p:childTnLst>
                          </p:cTn>
                        </p:par>
                        <p:par>
                          <p:cTn id="169" fill="hold" nodeType="afterGroup">
                            <p:stCondLst>
                              <p:cond delay="2000"/>
                            </p:stCondLst>
                            <p:childTnLst>
                              <p:par>
                                <p:cTn id="170" presetID="10" presetClass="entr" presetSubtype="0" fill="hold" grpId="4" nodeType="afterEffect">
                                  <p:stCondLst>
                                    <p:cond delay="0"/>
                                  </p:stCondLst>
                                  <p:iterate type="lt">
                                    <p:tmPct val="0"/>
                                  </p:iterate>
                                  <p:childTnLst>
                                    <p:set>
                                      <p:cBhvr>
                                        <p:cTn id="171" dur="1" fill="hold">
                                          <p:stCondLst>
                                            <p:cond delay="0"/>
                                          </p:stCondLst>
                                        </p:cTn>
                                        <p:tgtEl>
                                          <p:spTgt spid="438335">
                                            <p:txEl>
                                              <p:pRg st="0" end="0"/>
                                            </p:txEl>
                                          </p:spTgt>
                                        </p:tgtEl>
                                        <p:attrNameLst>
                                          <p:attrName>style.visibility</p:attrName>
                                        </p:attrNameLst>
                                      </p:cBhvr>
                                      <p:to>
                                        <p:strVal val="visible"/>
                                      </p:to>
                                    </p:set>
                                    <p:animEffect transition="in" filter="fade">
                                      <p:cBhvr>
                                        <p:cTn id="172" dur="500"/>
                                        <p:tgtEl>
                                          <p:spTgt spid="438335">
                                            <p:txEl>
                                              <p:pRg st="0" end="0"/>
                                            </p:txEl>
                                          </p:spTgt>
                                        </p:tgtEl>
                                      </p:cBhvr>
                                    </p:animEffect>
                                  </p:childTnLst>
                                </p:cTn>
                              </p:par>
                            </p:childTnLst>
                          </p:cTn>
                        </p:par>
                        <p:par>
                          <p:cTn id="173" fill="hold" nodeType="afterGroup">
                            <p:stCondLst>
                              <p:cond delay="2500"/>
                            </p:stCondLst>
                            <p:childTnLst>
                              <p:par>
                                <p:cTn id="174" presetID="27" presetClass="entr" presetSubtype="0" fill="hold" grpId="3" nodeType="afterEffect">
                                  <p:stCondLst>
                                    <p:cond delay="0"/>
                                  </p:stCondLst>
                                  <p:iterate type="lt">
                                    <p:tmPct val="50000"/>
                                  </p:iterate>
                                  <p:childTnLst>
                                    <p:set>
                                      <p:cBhvr>
                                        <p:cTn id="175"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76"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77"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78"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79" restart="whenNotActive" fill="hold" evtFilter="cancelBubble" nodeType="interactiveSeq">
                <p:stCondLst>
                  <p:cond evt="onClick" delay="0">
                    <p:tgtEl>
                      <p:spTgt spid="438336"/>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3" presetClass="entr" presetSubtype="0" fill="hold" grpId="1" nodeType="clickEffect">
                                  <p:stCondLst>
                                    <p:cond delay="0"/>
                                  </p:stCondLst>
                                  <p:childTnLst>
                                    <p:set>
                                      <p:cBhvr>
                                        <p:cTn id="183" dur="1" fill="hold">
                                          <p:stCondLst>
                                            <p:cond delay="0"/>
                                          </p:stCondLst>
                                        </p:cTn>
                                        <p:tgtEl>
                                          <p:spTgt spid="438286"/>
                                        </p:tgtEl>
                                        <p:attrNameLst>
                                          <p:attrName>style.visibility</p:attrName>
                                        </p:attrNameLst>
                                      </p:cBhvr>
                                      <p:to>
                                        <p:strVal val="visible"/>
                                      </p:to>
                                    </p:set>
                                  </p:childTnLst>
                                </p:cTn>
                              </p:par>
                              <p:par>
                                <p:cTn id="184" presetID="3" presetClass="exit" presetSubtype="0" fill="hold" grpId="2" nodeType="withEffect">
                                  <p:stCondLst>
                                    <p:cond delay="0"/>
                                  </p:stCondLst>
                                  <p:childTnLst>
                                    <p:set>
                                      <p:cBhvr>
                                        <p:cTn id="185" dur="1" fill="hold">
                                          <p:stCondLst>
                                            <p:cond delay="0"/>
                                          </p:stCondLst>
                                        </p:cTn>
                                        <p:tgtEl>
                                          <p:spTgt spid="438287"/>
                                        </p:tgtEl>
                                        <p:attrNameLst>
                                          <p:attrName>style.visibility</p:attrName>
                                        </p:attrNameLst>
                                      </p:cBhvr>
                                      <p:to>
                                        <p:strVal val="hidden"/>
                                      </p:to>
                                    </p:set>
                                  </p:childTnLst>
                                </p:cTn>
                              </p:par>
                              <p:par>
                                <p:cTn id="186" presetID="3" presetClass="exit" presetSubtype="0" fill="hold" grpId="1" nodeType="withEffect">
                                  <p:stCondLst>
                                    <p:cond delay="0"/>
                                  </p:stCondLst>
                                  <p:childTnLst>
                                    <p:set>
                                      <p:cBhvr>
                                        <p:cTn id="187" dur="1" fill="hold">
                                          <p:stCondLst>
                                            <p:cond delay="0"/>
                                          </p:stCondLst>
                                        </p:cTn>
                                        <p:tgtEl>
                                          <p:spTgt spid="438288"/>
                                        </p:tgtEl>
                                        <p:attrNameLst>
                                          <p:attrName>style.visibility</p:attrName>
                                        </p:attrNameLst>
                                      </p:cBhvr>
                                      <p:to>
                                        <p:strVal val="hidden"/>
                                      </p:to>
                                    </p:set>
                                  </p:childTnLst>
                                </p:cTn>
                              </p:par>
                              <p:par>
                                <p:cTn id="188" presetID="3" presetClass="exit" presetSubtype="0" fill="hold" grpId="1" nodeType="withEffect">
                                  <p:stCondLst>
                                    <p:cond delay="0"/>
                                  </p:stCondLst>
                                  <p:childTnLst>
                                    <p:set>
                                      <p:cBhvr>
                                        <p:cTn id="189" dur="1" fill="hold">
                                          <p:stCondLst>
                                            <p:cond delay="0"/>
                                          </p:stCondLst>
                                        </p:cTn>
                                        <p:tgtEl>
                                          <p:spTgt spid="438283"/>
                                        </p:tgtEl>
                                        <p:attrNameLst>
                                          <p:attrName>style.visibility</p:attrName>
                                        </p:attrNameLst>
                                      </p:cBhvr>
                                      <p:to>
                                        <p:strVal val="hidden"/>
                                      </p:to>
                                    </p:set>
                                  </p:childTnLst>
                                </p:cTn>
                              </p:par>
                              <p:par>
                                <p:cTn id="190" presetID="3" presetClass="exit" presetSubtype="0" fill="hold" grpId="1" nodeType="withEffect">
                                  <p:stCondLst>
                                    <p:cond delay="0"/>
                                  </p:stCondLst>
                                  <p:childTnLst>
                                    <p:set>
                                      <p:cBhvr>
                                        <p:cTn id="191" dur="1" fill="hold">
                                          <p:stCondLst>
                                            <p:cond delay="0"/>
                                          </p:stCondLst>
                                        </p:cTn>
                                        <p:tgtEl>
                                          <p:spTgt spid="438284"/>
                                        </p:tgtEl>
                                        <p:attrNameLst>
                                          <p:attrName>style.visibility</p:attrName>
                                        </p:attrNameLst>
                                      </p:cBhvr>
                                      <p:to>
                                        <p:strVal val="hidden"/>
                                      </p:to>
                                    </p:set>
                                  </p:childTnLst>
                                </p:cTn>
                              </p:par>
                              <p:par>
                                <p:cTn id="192" presetID="3" presetClass="exit" presetSubtype="0" fill="hold" grpId="1" nodeType="withEffect">
                                  <p:stCondLst>
                                    <p:cond delay="0"/>
                                  </p:stCondLst>
                                  <p:childTnLst>
                                    <p:set>
                                      <p:cBhvr>
                                        <p:cTn id="193"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194" restart="whenNotActive" fill="hold" evtFilter="cancelBubble" nodeType="interactiveSeq">
                <p:stCondLst>
                  <p:cond evt="onClick" delay="0">
                    <p:tgtEl>
                      <p:spTgt spid="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afterEffect">
                                  <p:stCondLst>
                                    <p:cond delay="0"/>
                                  </p:stCondLst>
                                  <p:iterate type="lt">
                                    <p:tmPct val="0"/>
                                  </p:iterate>
                                  <p:childTnLst>
                                    <p:animEffect transition="out" filter="fade">
                                      <p:cBhvr>
                                        <p:cTn id="198" dur="500"/>
                                        <p:tgtEl>
                                          <p:spTgt spid="438335">
                                            <p:txEl>
                                              <p:pRg st="0" end="0"/>
                                            </p:txEl>
                                          </p:spTgt>
                                        </p:tgtEl>
                                      </p:cBhvr>
                                    </p:animEffect>
                                    <p:set>
                                      <p:cBhvr>
                                        <p:cTn id="199" dur="1" fill="hold">
                                          <p:stCondLst>
                                            <p:cond delay="499"/>
                                          </p:stCondLst>
                                        </p:cTn>
                                        <p:tgtEl>
                                          <p:spTgt spid="438335">
                                            <p:txEl>
                                              <p:pRg st="0" end="0"/>
                                            </p:txEl>
                                          </p:spTgt>
                                        </p:tgtEl>
                                        <p:attrNameLst>
                                          <p:attrName>style.visibility</p:attrName>
                                        </p:attrNameLst>
                                      </p:cBhvr>
                                      <p:to>
                                        <p:strVal val="hidden"/>
                                      </p:to>
                                    </p:set>
                                  </p:childTnLst>
                                </p:cTn>
                              </p:par>
                            </p:childTnLst>
                          </p:cTn>
                        </p:par>
                        <p:par>
                          <p:cTn id="200" fill="hold">
                            <p:stCondLst>
                              <p:cond delay="500"/>
                            </p:stCondLst>
                            <p:childTnLst>
                              <p:par>
                                <p:cTn id="201" presetID="10" presetClass="exit" presetSubtype="0" fill="hold" grpId="0" nodeType="afterEffect">
                                  <p:stCondLst>
                                    <p:cond delay="0"/>
                                  </p:stCondLst>
                                  <p:iterate type="lt">
                                    <p:tmPct val="0"/>
                                  </p:iterate>
                                  <p:childTnLst>
                                    <p:animEffect transition="out" filter="fade">
                                      <p:cBhvr>
                                        <p:cTn id="202" dur="500"/>
                                        <p:tgtEl>
                                          <p:spTgt spid="438335">
                                            <p:bg/>
                                          </p:spTgt>
                                        </p:tgtEl>
                                      </p:cBhvr>
                                    </p:animEffect>
                                    <p:set>
                                      <p:cBhvr>
                                        <p:cTn id="20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335" grpId="0" uiExpand="1" build="allAtOnce" animBg="1" autoUpdateAnimBg="0"/>
      <p:bldP spid="438335" grpId="1" uiExpand="1" build="allAtOnce" animBg="1" autoUpdateAnimBg="0"/>
      <p:bldP spid="438335" grpId="2" uiExpand="1" build="allAtOnce" animBg="1" autoUpdateAnimBg="0"/>
      <p:bldP spid="438335" grpId="3" build="allAtOnce" autoUpdateAnimBg="0"/>
      <p:bldP spid="438335" grpId="4" build="allAtOnce" autoUpdateAnimBg="0"/>
      <p:bldP spid="438335" grpId="5"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6">
            <a:extLst>
              <a:ext uri="{28A0092B-C50C-407E-A947-70E740481C1C}">
                <a14:useLocalDpi xmlns:a14="http://schemas.microsoft.com/office/drawing/2010/main" val="0"/>
              </a:ext>
            </a:extLst>
          </a:blip>
          <a:stretch>
            <a:fillRect/>
          </a:stretch>
        </p:blipFill>
        <p:spPr>
          <a:xfrm>
            <a:off x="786384" y="1417320"/>
            <a:ext cx="7598664" cy="4187952"/>
          </a:xfrm>
          <a:prstGeom prst="rect">
            <a:avLst/>
          </a:prstGeom>
        </p:spPr>
      </p:pic>
      <p:sp>
        <p:nvSpPr>
          <p:cNvPr id="438274" name="Oval 2"/>
          <p:cNvSpPr>
            <a:spLocks noChangeArrowheads="1"/>
          </p:cNvSpPr>
          <p:nvPr/>
        </p:nvSpPr>
        <p:spPr bwMode="auto">
          <a:xfrm>
            <a:off x="8537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5" name="Rectangle 3" descr="Small grid">
            <a:hlinkClick r:id="" action="ppaction://macro?name=Score_1"/>
          </p:cNvPr>
          <p:cNvSpPr>
            <a:spLocks noChangeAspect="1" noChangeArrowheads="1"/>
          </p:cNvSpPr>
          <p:nvPr/>
        </p:nvSpPr>
        <p:spPr bwMode="auto">
          <a:xfrm>
            <a:off x="36544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dirty="0">
                <a:solidFill>
                  <a:schemeClr val="bg1"/>
                </a:solidFill>
                <a:effectLst>
                  <a:outerShdw blurRad="38100" dist="38100" dir="2700000" algn="tl">
                    <a:srgbClr val="000000"/>
                  </a:outerShdw>
                </a:effectLst>
                <a:latin typeface="Impact" pitchFamily="34" charset="0"/>
              </a:rPr>
              <a:t>24</a:t>
            </a:r>
          </a:p>
        </p:txBody>
      </p:sp>
      <p:sp>
        <p:nvSpPr>
          <p:cNvPr id="438276" name="Rectangle 4" descr="Small grid">
            <a:hlinkClick r:id="" action="ppaction://macro?name=Score_2"/>
          </p:cNvPr>
          <p:cNvSpPr>
            <a:spLocks noChangeAspect="1" noChangeArrowheads="1"/>
          </p:cNvSpPr>
          <p:nvPr/>
        </p:nvSpPr>
        <p:spPr bwMode="auto">
          <a:xfrm>
            <a:off x="36544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20</a:t>
            </a:r>
          </a:p>
        </p:txBody>
      </p:sp>
      <p:sp>
        <p:nvSpPr>
          <p:cNvPr id="438277" name="Rectangle 5" descr="Small grid">
            <a:hlinkClick r:id="" action="ppaction://macro?name=Score_3"/>
          </p:cNvPr>
          <p:cNvSpPr>
            <a:spLocks noChangeAspect="1" noChangeArrowheads="1"/>
          </p:cNvSpPr>
          <p:nvPr/>
        </p:nvSpPr>
        <p:spPr bwMode="auto">
          <a:xfrm>
            <a:off x="36544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17</a:t>
            </a:r>
          </a:p>
        </p:txBody>
      </p:sp>
      <p:sp>
        <p:nvSpPr>
          <p:cNvPr id="438278" name="Rectangle 6" descr="Small grid">
            <a:hlinkClick r:id="" action="ppaction://macro?name=Score_4"/>
          </p:cNvPr>
          <p:cNvSpPr>
            <a:spLocks noChangeAspect="1" noChangeArrowheads="1"/>
          </p:cNvSpPr>
          <p:nvPr/>
        </p:nvSpPr>
        <p:spPr bwMode="auto">
          <a:xfrm>
            <a:off x="36544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14</a:t>
            </a:r>
          </a:p>
        </p:txBody>
      </p:sp>
      <p:sp>
        <p:nvSpPr>
          <p:cNvPr id="438279" name="Rectangle 7" descr="Small grid">
            <a:hlinkClick r:id="" action="ppaction://macro?name=Score_5"/>
          </p:cNvPr>
          <p:cNvSpPr>
            <a:spLocks noChangeArrowheads="1"/>
          </p:cNvSpPr>
          <p:nvPr/>
        </p:nvSpPr>
        <p:spPr bwMode="auto">
          <a:xfrm>
            <a:off x="7426325" y="152876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11</a:t>
            </a:r>
          </a:p>
        </p:txBody>
      </p:sp>
      <p:sp>
        <p:nvSpPr>
          <p:cNvPr id="438280" name="Rectangle 8" descr="Small grid">
            <a:hlinkClick r:id="" action="ppaction://macro?name=Score_6"/>
          </p:cNvPr>
          <p:cNvSpPr>
            <a:spLocks noChangeAspect="1" noChangeArrowheads="1"/>
          </p:cNvSpPr>
          <p:nvPr/>
        </p:nvSpPr>
        <p:spPr bwMode="auto">
          <a:xfrm>
            <a:off x="7426325"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7</a:t>
            </a:r>
          </a:p>
        </p:txBody>
      </p:sp>
      <p:sp>
        <p:nvSpPr>
          <p:cNvPr id="438281" name="Rectangle 9" descr="Small grid">
            <a:hlinkClick r:id="" action="ppaction://macro?name=Score_7"/>
          </p:cNvPr>
          <p:cNvSpPr>
            <a:spLocks noChangeAspect="1" noChangeArrowheads="1"/>
          </p:cNvSpPr>
          <p:nvPr/>
        </p:nvSpPr>
        <p:spPr bwMode="auto">
          <a:xfrm>
            <a:off x="7426325" y="35925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5</a:t>
            </a:r>
          </a:p>
        </p:txBody>
      </p:sp>
      <p:sp>
        <p:nvSpPr>
          <p:cNvPr id="438282" name="Rectangle 10" descr="Small grid">
            <a:hlinkClick r:id="" action="ppaction://macro?name=Score_8"/>
          </p:cNvPr>
          <p:cNvSpPr>
            <a:spLocks noChangeAspect="1" noChangeArrowheads="1"/>
          </p:cNvSpPr>
          <p:nvPr/>
        </p:nvSpPr>
        <p:spPr bwMode="auto">
          <a:xfrm>
            <a:off x="7426325" y="4630738"/>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a:solidFill>
                  <a:schemeClr val="bg1"/>
                </a:solidFill>
                <a:effectLst>
                  <a:outerShdw blurRad="38100" dist="38100" dir="2700000" algn="tl">
                    <a:srgbClr val="000000"/>
                  </a:outerShdw>
                </a:effectLst>
                <a:latin typeface="Impact" pitchFamily="34" charset="0"/>
              </a:rPr>
              <a:t>2</a:t>
            </a:r>
          </a:p>
        </p:txBody>
      </p:sp>
      <p:sp>
        <p:nvSpPr>
          <p:cNvPr id="438283" name="WordArt 11"/>
          <p:cNvSpPr>
            <a:spLocks noChangeArrowheads="1" noChangeShapeType="1" noTextEdit="1"/>
          </p:cNvSpPr>
          <p:nvPr/>
        </p:nvSpPr>
        <p:spPr bwMode="auto">
          <a:xfrm>
            <a:off x="7613650"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4" name="WordArt 12"/>
          <p:cNvSpPr>
            <a:spLocks noChangeArrowheads="1" noChangeShapeType="1" noTextEdit="1"/>
          </p:cNvSpPr>
          <p:nvPr/>
        </p:nvSpPr>
        <p:spPr bwMode="auto">
          <a:xfrm>
            <a:off x="8086725" y="171450"/>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5" name="WordArt 13"/>
          <p:cNvSpPr>
            <a:spLocks noChangeArrowheads="1" noChangeShapeType="1" noTextEdit="1"/>
          </p:cNvSpPr>
          <p:nvPr/>
        </p:nvSpPr>
        <p:spPr bwMode="auto">
          <a:xfrm>
            <a:off x="8561388" y="171450"/>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19050">
                  <a:solidFill>
                    <a:srgbClr val="000000"/>
                  </a:solidFill>
                  <a:miter lim="800000"/>
                  <a:headEnd/>
                  <a:tailEnd/>
                </a:ln>
                <a:solidFill>
                  <a:srgbClr val="FF0000">
                    <a:alpha val="85001"/>
                  </a:srgbClr>
                </a:solidFill>
                <a:effectLst/>
                <a:latin typeface="Arial Black"/>
              </a:rPr>
              <a:t>X</a:t>
            </a:r>
          </a:p>
        </p:txBody>
      </p:sp>
      <p:sp>
        <p:nvSpPr>
          <p:cNvPr id="438286" name="WordArt 14"/>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7" name="WordArt 15"/>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25400">
                  <a:solidFill>
                    <a:schemeClr val="tx1"/>
                  </a:solidFill>
                  <a:miter lim="800000"/>
                  <a:headEnd/>
                  <a:tailEnd/>
                </a:ln>
                <a:solidFill>
                  <a:srgbClr val="FF0000">
                    <a:alpha val="34000"/>
                  </a:srgbClr>
                </a:solidFill>
                <a:effectLst/>
                <a:latin typeface="Arial Black"/>
              </a:rPr>
              <a:t>X</a:t>
            </a:r>
          </a:p>
        </p:txBody>
      </p:sp>
      <p:sp>
        <p:nvSpPr>
          <p:cNvPr id="438288" name="WordArt 16"/>
          <p:cNvSpPr>
            <a:spLocks noChangeAspect="1" noChangeArrowheads="1" noChangeShapeType="1" noTextEdit="1"/>
          </p:cNvSpPr>
          <p:nvPr/>
        </p:nvSpPr>
        <p:spPr bwMode="auto">
          <a:xfrm>
            <a:off x="8591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dirty="0">
                <a:ln w="25400">
                  <a:solidFill>
                    <a:schemeClr val="tx1"/>
                  </a:solidFill>
                  <a:miter lim="800000"/>
                  <a:headEnd/>
                  <a:tailEnd/>
                </a:ln>
                <a:solidFill>
                  <a:srgbClr val="FF0000">
                    <a:alpha val="34000"/>
                  </a:srgbClr>
                </a:solidFill>
                <a:effectLst/>
                <a:latin typeface="Arial Black"/>
              </a:rPr>
              <a:t>X</a:t>
            </a:r>
          </a:p>
        </p:txBody>
      </p:sp>
      <p:sp>
        <p:nvSpPr>
          <p:cNvPr id="438289" name="Rectangle 17" descr="Small grid"/>
          <p:cNvSpPr>
            <a:spLocks noChangeArrowheads="1"/>
          </p:cNvSpPr>
          <p:nvPr/>
        </p:nvSpPr>
        <p:spPr bwMode="auto">
          <a:xfrm>
            <a:off x="8985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Cheddar</a:t>
            </a:r>
          </a:p>
        </p:txBody>
      </p:sp>
      <p:sp>
        <p:nvSpPr>
          <p:cNvPr id="438290" name="Rectangle 18" descr="Small grid"/>
          <p:cNvSpPr>
            <a:spLocks noChangeAspect="1" noChangeArrowheads="1"/>
          </p:cNvSpPr>
          <p:nvPr/>
        </p:nvSpPr>
        <p:spPr bwMode="auto">
          <a:xfrm>
            <a:off x="8985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Swiss</a:t>
            </a:r>
          </a:p>
        </p:txBody>
      </p:sp>
      <p:sp>
        <p:nvSpPr>
          <p:cNvPr id="438291" name="Rectangle 19" descr="Small grid"/>
          <p:cNvSpPr>
            <a:spLocks noChangeAspect="1" noChangeArrowheads="1"/>
          </p:cNvSpPr>
          <p:nvPr/>
        </p:nvSpPr>
        <p:spPr bwMode="auto">
          <a:xfrm>
            <a:off x="8985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American</a:t>
            </a:r>
          </a:p>
        </p:txBody>
      </p:sp>
      <p:sp>
        <p:nvSpPr>
          <p:cNvPr id="438292" name="Rectangle 20" descr="Small grid"/>
          <p:cNvSpPr>
            <a:spLocks noChangeAspect="1" noChangeArrowheads="1"/>
          </p:cNvSpPr>
          <p:nvPr/>
        </p:nvSpPr>
        <p:spPr bwMode="auto">
          <a:xfrm>
            <a:off x="8985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Blue</a:t>
            </a:r>
          </a:p>
        </p:txBody>
      </p:sp>
      <p:sp>
        <p:nvSpPr>
          <p:cNvPr id="438293" name="Rectangle 21" descr="Small grid"/>
          <p:cNvSpPr>
            <a:spLocks noChangeAspect="1" noChangeArrowheads="1"/>
          </p:cNvSpPr>
          <p:nvPr/>
        </p:nvSpPr>
        <p:spPr bwMode="auto">
          <a:xfrm>
            <a:off x="4670425" y="152876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Parmesan</a:t>
            </a:r>
          </a:p>
        </p:txBody>
      </p:sp>
      <p:sp>
        <p:nvSpPr>
          <p:cNvPr id="438294" name="Rectangle 22" descr="Small grid"/>
          <p:cNvSpPr>
            <a:spLocks noChangeAspect="1" noChangeArrowheads="1"/>
          </p:cNvSpPr>
          <p:nvPr/>
        </p:nvSpPr>
        <p:spPr bwMode="auto">
          <a:xfrm>
            <a:off x="4670425" y="25638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Pepper Jack</a:t>
            </a:r>
          </a:p>
        </p:txBody>
      </p:sp>
      <p:sp>
        <p:nvSpPr>
          <p:cNvPr id="438295" name="Rectangle 23" descr="Small grid"/>
          <p:cNvSpPr>
            <a:spLocks noChangeAspect="1" noChangeArrowheads="1"/>
          </p:cNvSpPr>
          <p:nvPr/>
        </p:nvSpPr>
        <p:spPr bwMode="auto">
          <a:xfrm>
            <a:off x="4670425" y="3592513"/>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Mozzarella</a:t>
            </a:r>
          </a:p>
        </p:txBody>
      </p:sp>
      <p:sp>
        <p:nvSpPr>
          <p:cNvPr id="438296" name="Rectangle 24" descr="Small grid"/>
          <p:cNvSpPr>
            <a:spLocks noChangeAspect="1" noChangeArrowheads="1"/>
          </p:cNvSpPr>
          <p:nvPr/>
        </p:nvSpPr>
        <p:spPr bwMode="auto">
          <a:xfrm>
            <a:off x="4670425" y="4630738"/>
            <a:ext cx="275590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300" dirty="0">
                <a:solidFill>
                  <a:schemeClr val="bg1"/>
                </a:solidFill>
                <a:effectLst/>
                <a:latin typeface="Impact" pitchFamily="34" charset="0"/>
              </a:rPr>
              <a:t>Goat / Feta</a:t>
            </a:r>
          </a:p>
        </p:txBody>
      </p:sp>
      <p:pic>
        <p:nvPicPr>
          <p:cNvPr id="438297" name="Picture 25" descr="1">
            <a:hlinkClick r:id="" action="ppaction://macro?name=Score_1"/>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2800"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8" name="Picture 26" descr="7">
            <a:hlinkClick r:id="" action="ppaction://macro?name=Score_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9938"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299" name="Picture 27" descr="6">
            <a:hlinkClick r:id="" action="ppaction://macro?name=Score_6"/>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9938"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0" name="Picture 28" descr="5">
            <a:hlinkClick r:id="" action="ppaction://macro?name=Score_5"/>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69938" y="27828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2800"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0" y="4857750"/>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02800" y="3824288"/>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4" name="Picture 32" descr="8">
            <a:hlinkClick r:id="" action="ppaction://macro?name=Score_8"/>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9938" y="5895975"/>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9836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18" name="Group 46"/>
          <p:cNvGrpSpPr>
            <a:grpSpLocks/>
          </p:cNvGrpSpPr>
          <p:nvPr/>
        </p:nvGrpSpPr>
        <p:grpSpPr bwMode="auto">
          <a:xfrm>
            <a:off x="9839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8327" name="Group 55"/>
          <p:cNvGrpSpPr>
            <a:grpSpLocks/>
          </p:cNvGrpSpPr>
          <p:nvPr/>
        </p:nvGrpSpPr>
        <p:grpSpPr bwMode="auto">
          <a:xfrm>
            <a:off x="9836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76200">
                    <a:solidFill>
                      <a:srgbClr val="660013"/>
                    </a:solidFill>
                    <a:miter lim="800000"/>
                    <a:headEnd/>
                    <a:tailEnd/>
                  </a:ln>
                  <a:solidFill>
                    <a:srgbClr val="D80000"/>
                  </a:solidFill>
                  <a:effectLst/>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38331" name="Picture 59">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362075" y="6355556"/>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9688513" y="2743216"/>
            <a:ext cx="7472362"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438334" name="Picture 6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032" y="2093"/>
              <a:ext cx="3363" cy="1932"/>
            </a:xfrm>
            <a:prstGeom prst="rect">
              <a:avLst/>
            </a:prstGeom>
            <a:noFill/>
            <a:extLst>
              <a:ext uri="{909E8E84-426E-40DD-AFC4-6F175D3DCCD1}">
                <a14:hiddenFill xmlns:a14="http://schemas.microsoft.com/office/drawing/2010/main">
                  <a:solidFill>
                    <a:srgbClr val="FFFFFF"/>
                  </a:solidFill>
                </a14:hiddenFill>
              </a:ext>
            </a:extLst>
          </p:spPr>
        </p:pic>
      </p:grpSp>
      <p:sp>
        <p:nvSpPr>
          <p:cNvPr id="438336" name="Rectangle 64"/>
          <p:cNvSpPr>
            <a:spLocks noChangeArrowheads="1"/>
          </p:cNvSpPr>
          <p:nvPr/>
        </p:nvSpPr>
        <p:spPr bwMode="auto">
          <a:xfrm>
            <a:off x="7453313" y="0"/>
            <a:ext cx="1690687" cy="685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48" name="Text Box 76"/>
          <p:cNvSpPr txBox="1">
            <a:spLocks noChangeArrowheads="1"/>
          </p:cNvSpPr>
          <p:nvPr/>
        </p:nvSpPr>
        <p:spPr bwMode="auto">
          <a:xfrm>
            <a:off x="152400" y="106363"/>
            <a:ext cx="1997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solidFill>
                  <a:schemeClr val="bg1"/>
                </a:solidFill>
                <a:effectLst>
                  <a:outerShdw blurRad="38100" dist="38100" dir="2700000" algn="tl">
                    <a:srgbClr val="000000"/>
                  </a:outerShdw>
                </a:effectLst>
                <a:latin typeface="Swis721 Hv BT" pitchFamily="34" charset="0"/>
              </a:rPr>
              <a:t>Round 4</a:t>
            </a:r>
          </a:p>
        </p:txBody>
      </p:sp>
      <p:sp>
        <p:nvSpPr>
          <p:cNvPr id="438335" name="Rectangle 63"/>
          <p:cNvSpPr>
            <a:spLocks noChangeArrowheads="1"/>
          </p:cNvSpPr>
          <p:nvPr/>
        </p:nvSpPr>
        <p:spPr bwMode="auto">
          <a:xfrm>
            <a:off x="9688513" y="-1447800"/>
            <a:ext cx="7472362"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a:r>
              <a:rPr lang="en-US" altLang="en-US" sz="4400" b="1" dirty="0">
                <a:effectLst>
                  <a:outerShdw blurRad="38100" dist="38100" dir="2700000" algn="tl">
                    <a:srgbClr val="C0C0C0"/>
                  </a:outerShdw>
                </a:effectLst>
              </a:rPr>
              <a:t>Name a kind of cheese</a:t>
            </a:r>
          </a:p>
        </p:txBody>
      </p:sp>
      <p:pic>
        <p:nvPicPr>
          <p:cNvPr id="78" name="Picture 100">
            <a:hlinkClick r:id="" action="ppaction://macro?name=Begin_Round"/>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552700" y="6355556"/>
            <a:ext cx="952500" cy="35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60567"/>
      </p:ext>
    </p:extLst>
  </p:cSld>
  <p:clrMapOvr>
    <a:masterClrMapping/>
  </p:clrMapOvr>
  <p:transition advClick="0">
    <p:push/>
    <p:sndAc>
      <p:stSnd>
        <p:snd r:embed="rId3" name="Friendly Feud Short.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6736 -0.19098 L -0.96736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childTnLst>
                          </p:cTn>
                        </p:par>
                        <p:par>
                          <p:cTn id="19" fill="hold">
                            <p:stCondLst>
                              <p:cond delay="10"/>
                            </p:stCondLst>
                            <p:childTnLst>
                              <p:par>
                                <p:cTn id="20" presetID="1" presetClass="entr" presetSubtype="0" fill="hold" grpId="0" nodeType="afterEffect">
                                  <p:stCondLst>
                                    <p:cond delay="0"/>
                                  </p:stCondLst>
                                  <p:childTnLst>
                                    <p:set>
                                      <p:cBhvr>
                                        <p:cTn id="21" dur="1" fill="hold">
                                          <p:stCondLst>
                                            <p:cond delay="0"/>
                                          </p:stCondLst>
                                        </p:cTn>
                                        <p:tgtEl>
                                          <p:spTgt spid="438293"/>
                                        </p:tgtEl>
                                        <p:attrNameLst>
                                          <p:attrName>style.visibility</p:attrName>
                                        </p:attrNameLst>
                                      </p:cBhvr>
                                      <p:to>
                                        <p:strVal val="visible"/>
                                      </p:to>
                                    </p:set>
                                  </p:childTnLst>
                                </p:cTn>
                              </p:par>
                            </p:childTnLst>
                          </p:cTn>
                        </p:par>
                        <p:par>
                          <p:cTn id="22" fill="hold">
                            <p:stCondLst>
                              <p:cond delay="10"/>
                            </p:stCondLst>
                            <p:childTnLst>
                              <p:par>
                                <p:cTn id="23" presetID="1" presetClass="entr" presetSubtype="0" fill="hold" grpId="0" nodeType="afterEffect">
                                  <p:stCondLst>
                                    <p:cond delay="0"/>
                                  </p:stCondLst>
                                  <p:childTnLst>
                                    <p:set>
                                      <p:cBhvr>
                                        <p:cTn id="24" dur="1" fill="hold">
                                          <p:stCondLst>
                                            <p:cond delay="0"/>
                                          </p:stCondLst>
                                        </p:cTn>
                                        <p:tgtEl>
                                          <p:spTgt spid="438294"/>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0"/>
                                          </p:stCondLst>
                                        </p:cTn>
                                        <p:tgtEl>
                                          <p:spTgt spid="438295"/>
                                        </p:tgtEl>
                                        <p:attrNameLst>
                                          <p:attrName>style.visibility</p:attrName>
                                        </p:attrNameLst>
                                      </p:cBhvr>
                                      <p:to>
                                        <p:strVal val="visible"/>
                                      </p:to>
                                    </p:set>
                                  </p:childTnLst>
                                </p:cTn>
                              </p:par>
                            </p:childTnLst>
                          </p:cTn>
                        </p:par>
                        <p:par>
                          <p:cTn id="28" fill="hold">
                            <p:stCondLst>
                              <p:cond delay="10"/>
                            </p:stCondLst>
                            <p:childTnLst>
                              <p:par>
                                <p:cTn id="29" presetID="1" presetClass="entr" presetSubtype="0" fill="hold" grpId="0" nodeType="afterEffect">
                                  <p:stCondLst>
                                    <p:cond delay="0"/>
                                  </p:stCondLst>
                                  <p:childTnLst>
                                    <p:set>
                                      <p:cBhvr>
                                        <p:cTn id="30" dur="1" fill="hold">
                                          <p:stCondLst>
                                            <p:cond delay="0"/>
                                          </p:stCondLst>
                                        </p:cTn>
                                        <p:tgtEl>
                                          <p:spTgt spid="4382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82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8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8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82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82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82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82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8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3828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42" presetClass="path" presetSubtype="0" fill="hold" nodeType="withEffect">
                                  <p:stCondLst>
                                    <p:cond delay="0"/>
                                  </p:stCondLst>
                                  <p:childTnLst>
                                    <p:animMotion origin="layout" path="M -0.69688 0.34699 L -0.69688 0.34699 " pathEditMode="fixed" rAng="0" ptsTypes="AA">
                                      <p:cBhvr>
                                        <p:cTn id="53" dur="10" fill="hold"/>
                                        <p:tgtEl>
                                          <p:spTgt spid="438327"/>
                                        </p:tgtEl>
                                        <p:attrNameLst>
                                          <p:attrName>ppt_x</p:attrName>
                                          <p:attrName>ppt_y</p:attrName>
                                        </p:attrNameLst>
                                      </p:cBhvr>
                                      <p:rCtr x="0" y="0"/>
                                    </p:animMotion>
                                  </p:childTnLst>
                                </p:cTn>
                              </p:par>
                              <p:par>
                                <p:cTn id="54" presetID="3" presetClass="entr" presetSubtype="0" fill="hold" grpId="0" nodeType="withEffect">
                                  <p:stCondLst>
                                    <p:cond delay="0"/>
                                  </p:stCondLst>
                                  <p:childTnLst>
                                    <p:set>
                                      <p:cBhvr>
                                        <p:cTn id="55" dur="1" fill="hold">
                                          <p:stCondLst>
                                            <p:cond delay="0"/>
                                          </p:stCondLst>
                                        </p:cTn>
                                        <p:tgtEl>
                                          <p:spTgt spid="438283"/>
                                        </p:tgtEl>
                                        <p:attrNameLst>
                                          <p:attrName>style.visibility</p:attrName>
                                        </p:attrNameLst>
                                      </p:cBhvr>
                                      <p:to>
                                        <p:strVal val="visible"/>
                                      </p:to>
                                    </p:set>
                                  </p:childTnLst>
                                </p:cTn>
                              </p:par>
                              <p:par>
                                <p:cTn id="56" presetID="3" presetClass="exit" presetSubtype="0" fill="hold" grpId="0" nodeType="withEffect">
                                  <p:stCondLst>
                                    <p:cond delay="0"/>
                                  </p:stCondLst>
                                  <p:childTnLst>
                                    <p:set>
                                      <p:cBhvr>
                                        <p:cTn id="57" dur="1" fill="hold">
                                          <p:stCondLst>
                                            <p:cond delay="0"/>
                                          </p:stCondLst>
                                        </p:cTn>
                                        <p:tgtEl>
                                          <p:spTgt spid="438286"/>
                                        </p:tgtEl>
                                        <p:attrNameLst>
                                          <p:attrName>style.visibility</p:attrName>
                                        </p:attrNameLst>
                                      </p:cBhvr>
                                      <p:to>
                                        <p:strVal val="hidden"/>
                                      </p:to>
                                    </p:set>
                                  </p:childTnLst>
                                </p:cTn>
                              </p:par>
                              <p:par>
                                <p:cTn id="58" presetID="3" presetClass="entr" presetSubtype="0" fill="hold" grpId="0" nodeType="withEffect">
                                  <p:stCondLst>
                                    <p:cond delay="0"/>
                                  </p:stCondLst>
                                  <p:childTnLst>
                                    <p:set>
                                      <p:cBhvr>
                                        <p:cTn id="59" dur="1" fill="hold">
                                          <p:stCondLst>
                                            <p:cond delay="0"/>
                                          </p:stCondLst>
                                        </p:cTn>
                                        <p:tgtEl>
                                          <p:spTgt spid="43828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438327"/>
                                        </p:tgtEl>
                                        <p:attrNameLst>
                                          <p:attrName>style.visibility</p:attrName>
                                        </p:attrNameLst>
                                      </p:cBhvr>
                                      <p:to>
                                        <p:strVal val="visible"/>
                                      </p:to>
                                    </p:set>
                                    <p:animEffect transition="in" filter="fade">
                                      <p:cBhvr>
                                        <p:cTn id="62" dur="200"/>
                                        <p:tgtEl>
                                          <p:spTgt spid="438327"/>
                                        </p:tgtEl>
                                      </p:cBhvr>
                                    </p:animEffect>
                                  </p:childTnLst>
                                  <p:subTnLst>
                                    <p:audio>
                                      <p:cMediaNode>
                                        <p:cTn display="0" masterRel="sameClick">
                                          <p:stCondLst>
                                            <p:cond evt="begin" delay="0">
                                              <p:tn val="60"/>
                                            </p:cond>
                                          </p:stCondLst>
                                          <p:endCondLst>
                                            <p:cond evt="onStopAudio" delay="0">
                                              <p:tgtEl>
                                                <p:sldTgt/>
                                              </p:tgtEl>
                                            </p:cond>
                                          </p:endCondLst>
                                        </p:cTn>
                                        <p:tgtEl>
                                          <p:sndTgt r:embed="rId4" name="Buzzer.wav"/>
                                        </p:tgtEl>
                                      </p:cMediaNode>
                                    </p:audio>
                                  </p:subTnLst>
                                </p:cTn>
                              </p:par>
                            </p:childTnLst>
                          </p:cTn>
                        </p:par>
                        <p:par>
                          <p:cTn id="63" fill="hold" nodeType="afterGroup">
                            <p:stCondLst>
                              <p:cond delay="200"/>
                            </p:stCondLst>
                            <p:childTnLst>
                              <p:par>
                                <p:cTn id="64" presetID="10" presetClass="exit" presetSubtype="0" fill="hold" nodeType="afterEffect">
                                  <p:stCondLst>
                                    <p:cond delay="500"/>
                                  </p:stCondLst>
                                  <p:childTnLst>
                                    <p:animEffect transition="out" filter="fade">
                                      <p:cBhvr>
                                        <p:cTn id="65" dur="200"/>
                                        <p:tgtEl>
                                          <p:spTgt spid="438327"/>
                                        </p:tgtEl>
                                      </p:cBhvr>
                                    </p:animEffect>
                                    <p:set>
                                      <p:cBhvr>
                                        <p:cTn id="66"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7" restart="whenNotActive" fill="hold" evtFilter="cancelBubble" nodeType="interactiveSeq">
                <p:stCondLst>
                  <p:cond evt="onClick" delay="0">
                    <p:tgtEl>
                      <p:spTgt spid="438287"/>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path" presetSubtype="0" fill="hold" nodeType="withEffect">
                                  <p:stCondLst>
                                    <p:cond delay="0"/>
                                  </p:stCondLst>
                                  <p:childTnLst>
                                    <p:animMotion origin="layout" path="M -0.84723 0.34699 L -0.84723 0.34699 " pathEditMode="fixed" rAng="0" ptsTypes="AA">
                                      <p:cBhvr>
                                        <p:cTn id="71" dur="10" fill="hold"/>
                                        <p:tgtEl>
                                          <p:spTgt spid="438318"/>
                                        </p:tgtEl>
                                        <p:attrNameLst>
                                          <p:attrName>ppt_x</p:attrName>
                                          <p:attrName>ppt_y</p:attrName>
                                        </p:attrNameLst>
                                      </p:cBhvr>
                                      <p:rCtr x="0" y="0"/>
                                    </p:animMotion>
                                  </p:childTnLst>
                                </p:cTn>
                              </p:par>
                              <p:par>
                                <p:cTn id="72" presetID="3" presetClass="entr" presetSubtype="0" fill="hold" grpId="0" nodeType="withEffect">
                                  <p:stCondLst>
                                    <p:cond delay="0"/>
                                  </p:stCondLst>
                                  <p:childTnLst>
                                    <p:set>
                                      <p:cBhvr>
                                        <p:cTn id="73" dur="1" fill="hold">
                                          <p:stCondLst>
                                            <p:cond delay="0"/>
                                          </p:stCondLst>
                                        </p:cTn>
                                        <p:tgtEl>
                                          <p:spTgt spid="438284"/>
                                        </p:tgtEl>
                                        <p:attrNameLst>
                                          <p:attrName>style.visibility</p:attrName>
                                        </p:attrNameLst>
                                      </p:cBhvr>
                                      <p:to>
                                        <p:strVal val="visible"/>
                                      </p:to>
                                    </p:set>
                                  </p:childTnLst>
                                </p:cTn>
                              </p:par>
                              <p:par>
                                <p:cTn id="74" presetID="3" presetClass="exit" presetSubtype="0" fill="hold" grpId="1" nodeType="withEffect">
                                  <p:stCondLst>
                                    <p:cond delay="0"/>
                                  </p:stCondLst>
                                  <p:childTnLst>
                                    <p:set>
                                      <p:cBhvr>
                                        <p:cTn id="75" dur="1" fill="hold">
                                          <p:stCondLst>
                                            <p:cond delay="0"/>
                                          </p:stCondLst>
                                        </p:cTn>
                                        <p:tgtEl>
                                          <p:spTgt spid="438287"/>
                                        </p:tgtEl>
                                        <p:attrNameLst>
                                          <p:attrName>style.visibility</p:attrName>
                                        </p:attrNameLst>
                                      </p:cBhvr>
                                      <p:to>
                                        <p:strVal val="hidden"/>
                                      </p:to>
                                    </p:set>
                                  </p:childTnLst>
                                </p:cTn>
                              </p:par>
                              <p:par>
                                <p:cTn id="76" presetID="3" presetClass="entr" presetSubtype="0" fill="hold" grpId="0" nodeType="withEffect">
                                  <p:stCondLst>
                                    <p:cond delay="0"/>
                                  </p:stCondLst>
                                  <p:childTnLst>
                                    <p:set>
                                      <p:cBhvr>
                                        <p:cTn id="77" dur="1" fill="hold">
                                          <p:stCondLst>
                                            <p:cond delay="0"/>
                                          </p:stCondLst>
                                        </p:cTn>
                                        <p:tgtEl>
                                          <p:spTgt spid="438288"/>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438318"/>
                                        </p:tgtEl>
                                        <p:attrNameLst>
                                          <p:attrName>style.visibility</p:attrName>
                                        </p:attrNameLst>
                                      </p:cBhvr>
                                      <p:to>
                                        <p:strVal val="visible"/>
                                      </p:to>
                                    </p:set>
                                    <p:animEffect transition="in" filter="fade">
                                      <p:cBhvr>
                                        <p:cTn id="80" dur="200"/>
                                        <p:tgtEl>
                                          <p:spTgt spid="438318"/>
                                        </p:tgtEl>
                                      </p:cBhvr>
                                    </p:animEffect>
                                  </p:childTnLst>
                                  <p:subTnLst>
                                    <p:audio>
                                      <p:cMediaNode>
                                        <p:cTn display="0" masterRel="sameClick">
                                          <p:stCondLst>
                                            <p:cond evt="begin" delay="0">
                                              <p:tn val="78"/>
                                            </p:cond>
                                          </p:stCondLst>
                                          <p:endCondLst>
                                            <p:cond evt="onStopAudio" delay="0">
                                              <p:tgtEl>
                                                <p:sldTgt/>
                                              </p:tgtEl>
                                            </p:cond>
                                          </p:endCondLst>
                                        </p:cTn>
                                        <p:tgtEl>
                                          <p:sndTgt r:embed="rId4" name="Buzzer.wav"/>
                                        </p:tgtEl>
                                      </p:cMediaNode>
                                    </p:audio>
                                  </p:subTnLst>
                                </p:cTn>
                              </p:par>
                            </p:childTnLst>
                          </p:cTn>
                        </p:par>
                        <p:par>
                          <p:cTn id="81" fill="hold" nodeType="afterGroup">
                            <p:stCondLst>
                              <p:cond delay="200"/>
                            </p:stCondLst>
                            <p:childTnLst>
                              <p:par>
                                <p:cTn id="82" presetID="10" presetClass="exit" presetSubtype="0" fill="hold" nodeType="afterEffect">
                                  <p:stCondLst>
                                    <p:cond delay="500"/>
                                  </p:stCondLst>
                                  <p:childTnLst>
                                    <p:animEffect transition="out" filter="fade">
                                      <p:cBhvr>
                                        <p:cTn id="83" dur="200"/>
                                        <p:tgtEl>
                                          <p:spTgt spid="438318"/>
                                        </p:tgtEl>
                                      </p:cBhvr>
                                    </p:animEffect>
                                    <p:set>
                                      <p:cBhvr>
                                        <p:cTn id="84"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85" restart="whenNotActive" fill="hold" evtFilter="cancelBubble" nodeType="interactiveSeq">
                <p:stCondLst>
                  <p:cond evt="onClick" delay="0">
                    <p:tgtEl>
                      <p:spTgt spid="438288"/>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42" presetClass="path" presetSubtype="0" fill="hold" nodeType="withEffect">
                                  <p:stCondLst>
                                    <p:cond delay="0"/>
                                  </p:stCondLst>
                                  <p:childTnLst>
                                    <p:animMotion origin="layout" path="M -0.99688 0.34699 L -0.99688 0.34699 " pathEditMode="fixed" rAng="0" ptsTypes="AA">
                                      <p:cBhvr>
                                        <p:cTn id="89" dur="10" fill="hold"/>
                                        <p:tgtEl>
                                          <p:spTgt spid="438305"/>
                                        </p:tgtEl>
                                        <p:attrNameLst>
                                          <p:attrName>ppt_x</p:attrName>
                                          <p:attrName>ppt_y</p:attrName>
                                        </p:attrNameLst>
                                      </p:cBhvr>
                                      <p:rCtr x="0" y="0"/>
                                    </p:animMotion>
                                  </p:childTnLst>
                                </p:cTn>
                              </p:par>
                              <p:par>
                                <p:cTn id="90" presetID="3" presetClass="entr" presetSubtype="0" fill="hold" grpId="0" nodeType="withEffect">
                                  <p:stCondLst>
                                    <p:cond delay="0"/>
                                  </p:stCondLst>
                                  <p:childTnLst>
                                    <p:set>
                                      <p:cBhvr>
                                        <p:cTn id="91" dur="1" fill="hold">
                                          <p:stCondLst>
                                            <p:cond delay="0"/>
                                          </p:stCondLst>
                                        </p:cTn>
                                        <p:tgtEl>
                                          <p:spTgt spid="438285"/>
                                        </p:tgtEl>
                                        <p:attrNameLst>
                                          <p:attrName>style.visibility</p:attrName>
                                        </p:attrNameLst>
                                      </p:cBhvr>
                                      <p:to>
                                        <p:strVal val="visible"/>
                                      </p:to>
                                    </p:set>
                                  </p:childTnLst>
                                </p:cTn>
                              </p:par>
                              <p:par>
                                <p:cTn id="92" presetID="10" presetClass="entr" presetSubtype="0" fill="hold" nodeType="withEffect">
                                  <p:stCondLst>
                                    <p:cond delay="0"/>
                                  </p:stCondLst>
                                  <p:childTnLst>
                                    <p:set>
                                      <p:cBhvr>
                                        <p:cTn id="93" dur="1" fill="hold">
                                          <p:stCondLst>
                                            <p:cond delay="0"/>
                                          </p:stCondLst>
                                        </p:cTn>
                                        <p:tgtEl>
                                          <p:spTgt spid="438305"/>
                                        </p:tgtEl>
                                        <p:attrNameLst>
                                          <p:attrName>style.visibility</p:attrName>
                                        </p:attrNameLst>
                                      </p:cBhvr>
                                      <p:to>
                                        <p:strVal val="visible"/>
                                      </p:to>
                                    </p:set>
                                    <p:animEffect transition="in" filter="fade">
                                      <p:cBhvr>
                                        <p:cTn id="94" dur="200"/>
                                        <p:tgtEl>
                                          <p:spTgt spid="438305"/>
                                        </p:tgtEl>
                                      </p:cBhvr>
                                    </p:animEffect>
                                  </p:childTnLst>
                                  <p:subTnLst>
                                    <p:audio>
                                      <p:cMediaNode>
                                        <p:cTn display="0" masterRel="sameClick">
                                          <p:stCondLst>
                                            <p:cond evt="begin" delay="0">
                                              <p:tn val="92"/>
                                            </p:cond>
                                          </p:stCondLst>
                                          <p:endCondLst>
                                            <p:cond evt="onStopAudio" delay="0">
                                              <p:tgtEl>
                                                <p:sldTgt/>
                                              </p:tgtEl>
                                            </p:cond>
                                          </p:endCondLst>
                                        </p:cTn>
                                        <p:tgtEl>
                                          <p:sndTgt r:embed="rId4" name="Buzzer.wav"/>
                                        </p:tgtEl>
                                      </p:cMediaNode>
                                    </p:audio>
                                  </p:subTnLst>
                                </p:cTn>
                              </p:par>
                            </p:childTnLst>
                          </p:cTn>
                        </p:par>
                        <p:par>
                          <p:cTn id="95" fill="hold" nodeType="afterGroup">
                            <p:stCondLst>
                              <p:cond delay="200"/>
                            </p:stCondLst>
                            <p:childTnLst>
                              <p:par>
                                <p:cTn id="96" presetID="10" presetClass="exit" presetSubtype="0" fill="hold" nodeType="afterEffect">
                                  <p:stCondLst>
                                    <p:cond delay="500"/>
                                  </p:stCondLst>
                                  <p:childTnLst>
                                    <p:animEffect transition="out" filter="fade">
                                      <p:cBhvr>
                                        <p:cTn id="97" dur="200"/>
                                        <p:tgtEl>
                                          <p:spTgt spid="438305"/>
                                        </p:tgtEl>
                                      </p:cBhvr>
                                    </p:animEffect>
                                    <p:set>
                                      <p:cBhvr>
                                        <p:cTn id="98"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9" restart="whenNotActive" fill="hold" evtFilter="cancelBubble" nodeType="interactiveSeq">
                <p:stCondLst>
                  <p:cond evt="onClick" delay="0">
                    <p:tgtEl>
                      <p:spTgt spid="43829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297"/>
                                        </p:tgtEl>
                                      </p:cBhvr>
                                    </p:animEffect>
                                    <p:set>
                                      <p:cBhvr>
                                        <p:cTn id="104"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7"/>
                  </p:tgtEl>
                </p:cond>
              </p:nextCondLst>
            </p:seq>
            <p:seq concurrent="1" nextAc="seek">
              <p:cTn id="105" restart="whenNotActive" fill="hold" evtFilter="cancelBubble" nodeType="interactiveSeq">
                <p:stCondLst>
                  <p:cond evt="onClick" delay="0">
                    <p:tgtEl>
                      <p:spTgt spid="438298"/>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300"/>
                                        <p:tgtEl>
                                          <p:spTgt spid="438298"/>
                                        </p:tgtEl>
                                      </p:cBhvr>
                                    </p:animEffect>
                                    <p:set>
                                      <p:cBhvr>
                                        <p:cTn id="110" dur="1" fill="hold">
                                          <p:stCondLst>
                                            <p:cond delay="299"/>
                                          </p:stCondLst>
                                        </p:cTn>
                                        <p:tgtEl>
                                          <p:spTgt spid="438298"/>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8"/>
                  </p:tgtEl>
                </p:cond>
              </p:nextCondLst>
            </p:seq>
            <p:seq concurrent="1" nextAc="seek">
              <p:cTn id="111" restart="whenNotActive" fill="hold" evtFilter="cancelBubble" nodeType="interactiveSeq">
                <p:stCondLst>
                  <p:cond evt="onClick" delay="0">
                    <p:tgtEl>
                      <p:spTgt spid="438299"/>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299"/>
                                        </p:tgtEl>
                                      </p:cBhvr>
                                    </p:animEffect>
                                    <p:set>
                                      <p:cBhvr>
                                        <p:cTn id="116" dur="1" fill="hold">
                                          <p:stCondLst>
                                            <p:cond delay="299"/>
                                          </p:stCondLst>
                                        </p:cTn>
                                        <p:tgtEl>
                                          <p:spTgt spid="438299"/>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299"/>
                  </p:tgtEl>
                </p:cond>
              </p:nextCondLst>
            </p:seq>
            <p:seq concurrent="1" nextAc="seek">
              <p:cTn id="117" restart="whenNotActive" fill="hold" evtFilter="cancelBubble" nodeType="interactiveSeq">
                <p:stCondLst>
                  <p:cond evt="onClick" delay="0">
                    <p:tgtEl>
                      <p:spTgt spid="438300"/>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2" presetClass="exit" presetSubtype="1" fill="hold" nodeType="clickEffect">
                                  <p:stCondLst>
                                    <p:cond delay="0"/>
                                  </p:stCondLst>
                                  <p:childTnLst>
                                    <p:animEffect transition="out" filter="slide(fromTop)">
                                      <p:cBhvr>
                                        <p:cTn id="121" dur="300"/>
                                        <p:tgtEl>
                                          <p:spTgt spid="438300"/>
                                        </p:tgtEl>
                                      </p:cBhvr>
                                    </p:animEffect>
                                    <p:set>
                                      <p:cBhvr>
                                        <p:cTn id="122" dur="1" fill="hold">
                                          <p:stCondLst>
                                            <p:cond delay="299"/>
                                          </p:stCondLst>
                                        </p:cTn>
                                        <p:tgtEl>
                                          <p:spTgt spid="438300"/>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0"/>
                  </p:tgtEl>
                </p:cond>
              </p:nextCondLst>
            </p:seq>
            <p:seq concurrent="1" nextAc="seek">
              <p:cTn id="123" restart="whenNotActive" fill="hold" evtFilter="cancelBubble" nodeType="interactiveSeq">
                <p:stCondLst>
                  <p:cond evt="onClick" delay="0">
                    <p:tgtEl>
                      <p:spTgt spid="438301"/>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2" presetClass="exit" presetSubtype="1" fill="hold" nodeType="clickEffect">
                                  <p:stCondLst>
                                    <p:cond delay="0"/>
                                  </p:stCondLst>
                                  <p:childTnLst>
                                    <p:animEffect transition="out" filter="slide(fromTop)">
                                      <p:cBhvr>
                                        <p:cTn id="127" dur="300"/>
                                        <p:tgtEl>
                                          <p:spTgt spid="438301"/>
                                        </p:tgtEl>
                                      </p:cBhvr>
                                    </p:animEffect>
                                    <p:set>
                                      <p:cBhvr>
                                        <p:cTn id="128"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1"/>
                  </p:tgtEl>
                </p:cond>
              </p:nextCondLst>
            </p:seq>
            <p:seq concurrent="1" nextAc="seek">
              <p:cTn id="129" restart="whenNotActive" fill="hold" evtFilter="cancelBubble" nodeType="interactiveSeq">
                <p:stCondLst>
                  <p:cond evt="onClick" delay="0">
                    <p:tgtEl>
                      <p:spTgt spid="438302"/>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2" presetClass="exit" presetSubtype="1" fill="hold" nodeType="clickEffect">
                                  <p:stCondLst>
                                    <p:cond delay="0"/>
                                  </p:stCondLst>
                                  <p:childTnLst>
                                    <p:animEffect transition="out" filter="slide(fromTop)">
                                      <p:cBhvr>
                                        <p:cTn id="133" dur="400"/>
                                        <p:tgtEl>
                                          <p:spTgt spid="438302"/>
                                        </p:tgtEl>
                                      </p:cBhvr>
                                    </p:animEffect>
                                    <p:set>
                                      <p:cBhvr>
                                        <p:cTn id="134"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2"/>
                  </p:tgtEl>
                </p:cond>
              </p:nextCondLst>
            </p:seq>
            <p:seq concurrent="1" nextAc="seek">
              <p:cTn id="135" restart="whenNotActive" fill="hold" evtFilter="cancelBubble" nodeType="interactiveSeq">
                <p:stCondLst>
                  <p:cond evt="onClick" delay="0">
                    <p:tgtEl>
                      <p:spTgt spid="438303"/>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12" presetClass="exit" presetSubtype="1" fill="hold" nodeType="clickEffect">
                                  <p:stCondLst>
                                    <p:cond delay="0"/>
                                  </p:stCondLst>
                                  <p:childTnLst>
                                    <p:animEffect transition="out" filter="slide(fromTop)">
                                      <p:cBhvr>
                                        <p:cTn id="139" dur="300"/>
                                        <p:tgtEl>
                                          <p:spTgt spid="438303"/>
                                        </p:tgtEl>
                                      </p:cBhvr>
                                    </p:animEffect>
                                    <p:set>
                                      <p:cBhvr>
                                        <p:cTn id="140"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38"/>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3"/>
                  </p:tgtEl>
                </p:cond>
              </p:nextCondLst>
            </p:seq>
            <p:seq concurrent="1" nextAc="seek">
              <p:cTn id="141" restart="whenNotActive" fill="hold" evtFilter="cancelBubble" nodeType="interactiveSeq">
                <p:stCondLst>
                  <p:cond evt="onClick" delay="0">
                    <p:tgtEl>
                      <p:spTgt spid="438304"/>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2" presetClass="exit" presetSubtype="1" fill="hold" nodeType="clickEffect">
                                  <p:stCondLst>
                                    <p:cond delay="0"/>
                                  </p:stCondLst>
                                  <p:childTnLst>
                                    <p:animEffect transition="out" filter="slide(fromTop)">
                                      <p:cBhvr>
                                        <p:cTn id="145" dur="300"/>
                                        <p:tgtEl>
                                          <p:spTgt spid="438304"/>
                                        </p:tgtEl>
                                      </p:cBhvr>
                                    </p:animEffect>
                                    <p:set>
                                      <p:cBhvr>
                                        <p:cTn id="146" dur="1" fill="hold">
                                          <p:stCondLst>
                                            <p:cond delay="299"/>
                                          </p:stCondLst>
                                        </p:cTn>
                                        <p:tgtEl>
                                          <p:spTgt spid="438304"/>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5" name="Ping.wav"/>
                                        </p:tgtEl>
                                      </p:cMediaNode>
                                    </p:audio>
                                  </p:subTnLst>
                                </p:cTn>
                              </p:par>
                            </p:childTnLst>
                          </p:cTn>
                        </p:par>
                      </p:childTnLst>
                    </p:cTn>
                  </p:par>
                </p:childTnLst>
              </p:cTn>
              <p:nextCondLst>
                <p:cond evt="onClick" delay="0">
                  <p:tgtEl>
                    <p:spTgt spid="438304"/>
                  </p:tgtEl>
                </p:cond>
              </p:nextCondLst>
            </p:seq>
            <p:seq concurrent="1" nextAc="seek">
              <p:cTn id="147" restart="whenNotActive" fill="hold" evtFilter="cancelBubble" nodeType="interactiveSeq">
                <p:stCondLst>
                  <p:cond evt="onClick" delay="0">
                    <p:tgtEl>
                      <p:spTgt spid="438331"/>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42" presetClass="path" presetSubtype="0" fill="hold" nodeType="clickEffect">
                                  <p:stCondLst>
                                    <p:cond delay="0"/>
                                  </p:stCondLst>
                                  <p:childTnLst>
                                    <p:animMotion origin="layout" path="M -0.97014 -0.19352 L -0.97014 -0.19352 " pathEditMode="fixed" rAng="0" ptsTypes="AA">
                                      <p:cBhvr>
                                        <p:cTn id="151" dur="10" fill="hold"/>
                                        <p:tgtEl>
                                          <p:spTgt spid="438297"/>
                                        </p:tgtEl>
                                        <p:attrNameLst>
                                          <p:attrName>ppt_x</p:attrName>
                                          <p:attrName>ppt_y</p:attrName>
                                        </p:attrNameLst>
                                      </p:cBhvr>
                                      <p:rCtr x="0" y="0"/>
                                    </p:animMotion>
                                  </p:childTnLst>
                                </p:cTn>
                              </p:par>
                              <p:par>
                                <p:cTn id="152" presetID="42" presetClass="path" presetSubtype="0" fill="hold" nodeType="withEffect">
                                  <p:stCondLst>
                                    <p:cond delay="0"/>
                                  </p:stCondLst>
                                  <p:childTnLst>
                                    <p:animMotion origin="layout" path="M -0.97014 -0.19352 L -0.97014 -0.19352 " pathEditMode="fixed" rAng="0" ptsTypes="AA">
                                      <p:cBhvr>
                                        <p:cTn id="153" dur="10" fill="hold"/>
                                        <p:tgtEl>
                                          <p:spTgt spid="438303"/>
                                        </p:tgtEl>
                                        <p:attrNameLst>
                                          <p:attrName>ppt_x</p:attrName>
                                          <p:attrName>ppt_y</p:attrName>
                                        </p:attrNameLst>
                                      </p:cBhvr>
                                      <p:rCtr x="0" y="0"/>
                                    </p:animMotion>
                                  </p:childTnLst>
                                </p:cTn>
                              </p:par>
                              <p:par>
                                <p:cTn id="154" presetID="42" presetClass="path" presetSubtype="0" fill="hold" nodeType="withEffect">
                                  <p:stCondLst>
                                    <p:cond delay="0"/>
                                  </p:stCondLst>
                                  <p:childTnLst>
                                    <p:animMotion origin="layout" path="M -0.97014 -0.19353 L -0.97014 -0.19353 " pathEditMode="fixed" rAng="0" ptsTypes="AA">
                                      <p:cBhvr>
                                        <p:cTn id="155" dur="10" fill="hold"/>
                                        <p:tgtEl>
                                          <p:spTgt spid="438302"/>
                                        </p:tgtEl>
                                        <p:attrNameLst>
                                          <p:attrName>ppt_x</p:attrName>
                                          <p:attrName>ppt_y</p:attrName>
                                        </p:attrNameLst>
                                      </p:cBhvr>
                                      <p:rCtr x="0" y="0"/>
                                    </p:animMotion>
                                  </p:childTnLst>
                                </p:cTn>
                              </p:par>
                              <p:par>
                                <p:cTn id="156" presetID="42" presetClass="path" presetSubtype="0" fill="hold" nodeType="withEffect">
                                  <p:stCondLst>
                                    <p:cond delay="0"/>
                                  </p:stCondLst>
                                  <p:childTnLst>
                                    <p:animMotion origin="layout" path="M -0.97014 -0.19353 L -0.97014 -0.19353 " pathEditMode="fixed" rAng="0" ptsTypes="AA">
                                      <p:cBhvr>
                                        <p:cTn id="157" dur="10" fill="hold"/>
                                        <p:tgtEl>
                                          <p:spTgt spid="438301"/>
                                        </p:tgtEl>
                                        <p:attrNameLst>
                                          <p:attrName>ppt_x</p:attrName>
                                          <p:attrName>ppt_y</p:attrName>
                                        </p:attrNameLst>
                                      </p:cBhvr>
                                      <p:rCtr x="0" y="0"/>
                                    </p:animMotion>
                                  </p:childTnLst>
                                </p:cTn>
                              </p:par>
                              <p:par>
                                <p:cTn id="158" presetID="42" presetClass="path" presetSubtype="0" fill="hold" nodeType="withEffect">
                                  <p:stCondLst>
                                    <p:cond delay="0"/>
                                  </p:stCondLst>
                                  <p:childTnLst>
                                    <p:animMotion origin="layout" path="M -0.97013 -0.19352 L -0.97013 -0.19352 " pathEditMode="fixed" rAng="0" ptsTypes="AA">
                                      <p:cBhvr>
                                        <p:cTn id="159" dur="10" fill="hold"/>
                                        <p:tgtEl>
                                          <p:spTgt spid="438300"/>
                                        </p:tgtEl>
                                        <p:attrNameLst>
                                          <p:attrName>ppt_x</p:attrName>
                                          <p:attrName>ppt_y</p:attrName>
                                        </p:attrNameLst>
                                      </p:cBhvr>
                                      <p:rCtr x="0" y="0"/>
                                    </p:animMotion>
                                  </p:childTnLst>
                                </p:cTn>
                              </p:par>
                              <p:par>
                                <p:cTn id="160" presetID="42" presetClass="path" presetSubtype="0" fill="hold" nodeType="withEffect">
                                  <p:stCondLst>
                                    <p:cond delay="0"/>
                                  </p:stCondLst>
                                  <p:childTnLst>
                                    <p:animMotion origin="layout" path="M -0.97013 -0.19352 L -0.97013 -0.19352 " pathEditMode="fixed" rAng="0" ptsTypes="AA">
                                      <p:cBhvr>
                                        <p:cTn id="161" dur="10" fill="hold"/>
                                        <p:tgtEl>
                                          <p:spTgt spid="438299"/>
                                        </p:tgtEl>
                                        <p:attrNameLst>
                                          <p:attrName>ppt_x</p:attrName>
                                          <p:attrName>ppt_y</p:attrName>
                                        </p:attrNameLst>
                                      </p:cBhvr>
                                      <p:rCtr x="0" y="0"/>
                                    </p:animMotion>
                                  </p:childTnLst>
                                </p:cTn>
                              </p:par>
                              <p:par>
                                <p:cTn id="162" presetID="42" presetClass="path" presetSubtype="0" fill="hold" nodeType="withEffect">
                                  <p:stCondLst>
                                    <p:cond delay="0"/>
                                  </p:stCondLst>
                                  <p:childTnLst>
                                    <p:animMotion origin="layout" path="M -0.97013 -0.19352 L -0.97013 -0.19352 " pathEditMode="fixed" rAng="0" ptsTypes="AA">
                                      <p:cBhvr>
                                        <p:cTn id="163" dur="10" fill="hold"/>
                                        <p:tgtEl>
                                          <p:spTgt spid="438298"/>
                                        </p:tgtEl>
                                        <p:attrNameLst>
                                          <p:attrName>ppt_x</p:attrName>
                                          <p:attrName>ppt_y</p:attrName>
                                        </p:attrNameLst>
                                      </p:cBhvr>
                                      <p:rCtr x="0" y="0"/>
                                    </p:animMotion>
                                  </p:childTnLst>
                                </p:cTn>
                              </p:par>
                              <p:par>
                                <p:cTn id="164" presetID="42" presetClass="path" presetSubtype="0" fill="hold" nodeType="withEffect">
                                  <p:stCondLst>
                                    <p:cond delay="0"/>
                                  </p:stCondLst>
                                  <p:childTnLst>
                                    <p:animMotion origin="layout" path="M -0.97013 -0.19352 L -0.97013 -0.19352 " pathEditMode="fixed" rAng="0" ptsTypes="AA">
                                      <p:cBhvr>
                                        <p:cTn id="165" dur="10" fill="hold"/>
                                        <p:tgtEl>
                                          <p:spTgt spid="438304"/>
                                        </p:tgtEl>
                                        <p:attrNameLst>
                                          <p:attrName>ppt_x</p:attrName>
                                          <p:attrName>ppt_y</p:attrName>
                                        </p:attrNameLst>
                                      </p:cBhvr>
                                      <p:rCtr x="0" y="0"/>
                                    </p:animMotion>
                                  </p:childTnLst>
                                </p:cTn>
                              </p:par>
                              <p:par>
                                <p:cTn id="166" presetID="42" presetClass="path" presetSubtype="0" fill="hold" grpId="1" nodeType="withEffect">
                                  <p:stCondLst>
                                    <p:cond delay="0"/>
                                  </p:stCondLst>
                                  <p:iterate type="lt">
                                    <p:tmPct val="0"/>
                                  </p:iterate>
                                  <p:childTnLst>
                                    <p:animMotion origin="layout" path="M -0.96737 0.41436 L -0.96737 0.41436 " pathEditMode="fixed" rAng="0" ptsTypes="AA">
                                      <p:cBhvr>
                                        <p:cTn id="167" dur="10" fill="hold"/>
                                        <p:tgtEl>
                                          <p:spTgt spid="438335">
                                            <p:bg/>
                                          </p:spTgt>
                                        </p:tgtEl>
                                        <p:attrNameLst>
                                          <p:attrName>ppt_x</p:attrName>
                                          <p:attrName>ppt_y</p:attrName>
                                        </p:attrNameLst>
                                      </p:cBhvr>
                                      <p:rCtr x="0" y="0"/>
                                    </p:animMotion>
                                  </p:childTnLst>
                                </p:cTn>
                              </p:par>
                              <p:par>
                                <p:cTn id="168" presetID="42" presetClass="path" presetSubtype="0" fill="hold" grpId="1" nodeType="withEffect">
                                  <p:stCondLst>
                                    <p:cond delay="0"/>
                                  </p:stCondLst>
                                  <p:iterate type="lt">
                                    <p:tmPct val="0"/>
                                  </p:iterate>
                                  <p:childTnLst>
                                    <p:animMotion origin="layout" path="M -0.9764 0.41436 L -0.9764 0.41436 " pathEditMode="fixed" rAng="0" ptsTypes="AA">
                                      <p:cBhvr>
                                        <p:cTn id="169" dur="10" fill="hold"/>
                                        <p:tgtEl>
                                          <p:spTgt spid="438335">
                                            <p:txEl>
                                              <p:pRg st="0" end="0"/>
                                            </p:txEl>
                                          </p:spTgt>
                                        </p:tgtEl>
                                        <p:attrNameLst>
                                          <p:attrName>ppt_x</p:attrName>
                                          <p:attrName>ppt_y</p:attrName>
                                        </p:attrNameLst>
                                      </p:cBhvr>
                                      <p:rCtr x="0" y="0"/>
                                    </p:animMotion>
                                  </p:childTnLst>
                                </p:cTn>
                              </p:par>
                              <p:par>
                                <p:cTn id="170" presetID="1" presetClass="exit" presetSubtype="0" fill="hold" grpId="2" nodeType="withEffect">
                                  <p:stCondLst>
                                    <p:cond delay="0"/>
                                  </p:stCondLst>
                                  <p:childTnLst>
                                    <p:set>
                                      <p:cBhvr>
                                        <p:cTn id="171" dur="1" fill="hold">
                                          <p:stCondLst>
                                            <p:cond delay="0"/>
                                          </p:stCondLst>
                                        </p:cTn>
                                        <p:tgtEl>
                                          <p:spTgt spid="438335">
                                            <p:txEl>
                                              <p:pRg st="0" end="0"/>
                                            </p:txEl>
                                          </p:spTgt>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438335">
                                            <p:bg/>
                                          </p:spTgt>
                                        </p:tgtEl>
                                        <p:attrNameLst>
                                          <p:attrName>style.visibility</p:attrName>
                                        </p:attrNameLst>
                                      </p:cBhvr>
                                      <p:to>
                                        <p:strVal val="hidden"/>
                                      </p:to>
                                    </p:set>
                                  </p:childTnLst>
                                </p:cTn>
                              </p:par>
                            </p:childTnLst>
                          </p:cTn>
                        </p:par>
                        <p:par>
                          <p:cTn id="174" fill="hold" nodeType="afterGroup">
                            <p:stCondLst>
                              <p:cond delay="10"/>
                            </p:stCondLst>
                            <p:childTnLst>
                              <p:par>
                                <p:cTn id="175" presetID="12" presetClass="exit" presetSubtype="1" fill="hold" nodeType="afterEffect">
                                  <p:stCondLst>
                                    <p:cond delay="0"/>
                                  </p:stCondLst>
                                  <p:childTnLst>
                                    <p:animEffect transition="out" filter="slide(fromTop)">
                                      <p:cBhvr>
                                        <p:cTn id="176" dur="1000"/>
                                        <p:tgtEl>
                                          <p:spTgt spid="438332"/>
                                        </p:tgtEl>
                                      </p:cBhvr>
                                    </p:animEffect>
                                    <p:set>
                                      <p:cBhvr>
                                        <p:cTn id="177" dur="1" fill="hold">
                                          <p:stCondLst>
                                            <p:cond delay="999"/>
                                          </p:stCondLst>
                                        </p:cTn>
                                        <p:tgtEl>
                                          <p:spTgt spid="438332"/>
                                        </p:tgtEl>
                                        <p:attrNameLst>
                                          <p:attrName>style.visibility</p:attrName>
                                        </p:attrNameLst>
                                      </p:cBhvr>
                                      <p:to>
                                        <p:strVal val="hidden"/>
                                      </p:to>
                                    </p:set>
                                  </p:childTnLst>
                                </p:cTn>
                              </p:par>
                            </p:childTnLst>
                          </p:cTn>
                        </p:par>
                        <p:par>
                          <p:cTn id="178" fill="hold" nodeType="afterGroup">
                            <p:stCondLst>
                              <p:cond delay="1010"/>
                            </p:stCondLst>
                            <p:childTnLst>
                              <p:par>
                                <p:cTn id="179" presetID="10" presetClass="entr" presetSubtype="0" fill="hold" grpId="5" nodeType="afterEffect">
                                  <p:stCondLst>
                                    <p:cond delay="490"/>
                                  </p:stCondLst>
                                  <p:childTnLst>
                                    <p:set>
                                      <p:cBhvr>
                                        <p:cTn id="180" dur="1" fill="hold">
                                          <p:stCondLst>
                                            <p:cond delay="0"/>
                                          </p:stCondLst>
                                        </p:cTn>
                                        <p:tgtEl>
                                          <p:spTgt spid="438335">
                                            <p:bg/>
                                          </p:spTgt>
                                        </p:tgtEl>
                                        <p:attrNameLst>
                                          <p:attrName>style.visibility</p:attrName>
                                        </p:attrNameLst>
                                      </p:cBhvr>
                                      <p:to>
                                        <p:strVal val="visible"/>
                                      </p:to>
                                    </p:set>
                                    <p:animEffect transition="in" filter="fade">
                                      <p:cBhvr>
                                        <p:cTn id="181" dur="500"/>
                                        <p:tgtEl>
                                          <p:spTgt spid="438335">
                                            <p:bg/>
                                          </p:spTgt>
                                        </p:tgtEl>
                                      </p:cBhvr>
                                    </p:animEffect>
                                  </p:childTnLst>
                                </p:cTn>
                              </p:par>
                            </p:childTnLst>
                          </p:cTn>
                        </p:par>
                        <p:par>
                          <p:cTn id="182" fill="hold" nodeType="afterGroup">
                            <p:stCondLst>
                              <p:cond delay="2000"/>
                            </p:stCondLst>
                            <p:childTnLst>
                              <p:par>
                                <p:cTn id="183" presetID="10" presetClass="entr" presetSubtype="0" fill="hold" grpId="4" nodeType="afterEffect">
                                  <p:stCondLst>
                                    <p:cond delay="0"/>
                                  </p:stCondLst>
                                  <p:iterate type="lt">
                                    <p:tmPct val="0"/>
                                  </p:iterate>
                                  <p:childTnLst>
                                    <p:set>
                                      <p:cBhvr>
                                        <p:cTn id="184" dur="1" fill="hold">
                                          <p:stCondLst>
                                            <p:cond delay="0"/>
                                          </p:stCondLst>
                                        </p:cTn>
                                        <p:tgtEl>
                                          <p:spTgt spid="438335">
                                            <p:txEl>
                                              <p:pRg st="0" end="0"/>
                                            </p:txEl>
                                          </p:spTgt>
                                        </p:tgtEl>
                                        <p:attrNameLst>
                                          <p:attrName>style.visibility</p:attrName>
                                        </p:attrNameLst>
                                      </p:cBhvr>
                                      <p:to>
                                        <p:strVal val="visible"/>
                                      </p:to>
                                    </p:set>
                                    <p:animEffect transition="in" filter="fade">
                                      <p:cBhvr>
                                        <p:cTn id="185" dur="500"/>
                                        <p:tgtEl>
                                          <p:spTgt spid="438335">
                                            <p:txEl>
                                              <p:pRg st="0" end="0"/>
                                            </p:txEl>
                                          </p:spTgt>
                                        </p:tgtEl>
                                      </p:cBhvr>
                                    </p:animEffect>
                                  </p:childTnLst>
                                </p:cTn>
                              </p:par>
                            </p:childTnLst>
                          </p:cTn>
                        </p:par>
                        <p:par>
                          <p:cTn id="186" fill="hold" nodeType="afterGroup">
                            <p:stCondLst>
                              <p:cond delay="2500"/>
                            </p:stCondLst>
                            <p:childTnLst>
                              <p:par>
                                <p:cTn id="187" presetID="27" presetClass="entr" presetSubtype="0" fill="hold" grpId="3" nodeType="afterEffect">
                                  <p:stCondLst>
                                    <p:cond delay="0"/>
                                  </p:stCondLst>
                                  <p:iterate type="lt">
                                    <p:tmPct val="50000"/>
                                  </p:iterate>
                                  <p:childTnLst>
                                    <p:set>
                                      <p:cBhvr>
                                        <p:cTn id="188"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89"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90"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91"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92" restart="whenNotActive" fill="hold" evtFilter="cancelBubble" nodeType="interactiveSeq">
                <p:stCondLst>
                  <p:cond evt="onClick" delay="0">
                    <p:tgtEl>
                      <p:spTgt spid="438336"/>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3" presetClass="entr" presetSubtype="0" fill="hold" grpId="1" nodeType="clickEffect">
                                  <p:stCondLst>
                                    <p:cond delay="0"/>
                                  </p:stCondLst>
                                  <p:childTnLst>
                                    <p:set>
                                      <p:cBhvr>
                                        <p:cTn id="196" dur="1" fill="hold">
                                          <p:stCondLst>
                                            <p:cond delay="0"/>
                                          </p:stCondLst>
                                        </p:cTn>
                                        <p:tgtEl>
                                          <p:spTgt spid="438286"/>
                                        </p:tgtEl>
                                        <p:attrNameLst>
                                          <p:attrName>style.visibility</p:attrName>
                                        </p:attrNameLst>
                                      </p:cBhvr>
                                      <p:to>
                                        <p:strVal val="visible"/>
                                      </p:to>
                                    </p:set>
                                  </p:childTnLst>
                                </p:cTn>
                              </p:par>
                              <p:par>
                                <p:cTn id="197" presetID="3" presetClass="exit" presetSubtype="0" fill="hold" grpId="2" nodeType="withEffect">
                                  <p:stCondLst>
                                    <p:cond delay="0"/>
                                  </p:stCondLst>
                                  <p:childTnLst>
                                    <p:set>
                                      <p:cBhvr>
                                        <p:cTn id="198" dur="1" fill="hold">
                                          <p:stCondLst>
                                            <p:cond delay="0"/>
                                          </p:stCondLst>
                                        </p:cTn>
                                        <p:tgtEl>
                                          <p:spTgt spid="438287"/>
                                        </p:tgtEl>
                                        <p:attrNameLst>
                                          <p:attrName>style.visibility</p:attrName>
                                        </p:attrNameLst>
                                      </p:cBhvr>
                                      <p:to>
                                        <p:strVal val="hidden"/>
                                      </p:to>
                                    </p:set>
                                  </p:childTnLst>
                                </p:cTn>
                              </p:par>
                              <p:par>
                                <p:cTn id="199" presetID="3" presetClass="exit" presetSubtype="0" fill="hold" grpId="1" nodeType="withEffect">
                                  <p:stCondLst>
                                    <p:cond delay="0"/>
                                  </p:stCondLst>
                                  <p:childTnLst>
                                    <p:set>
                                      <p:cBhvr>
                                        <p:cTn id="200" dur="1" fill="hold">
                                          <p:stCondLst>
                                            <p:cond delay="0"/>
                                          </p:stCondLst>
                                        </p:cTn>
                                        <p:tgtEl>
                                          <p:spTgt spid="438288"/>
                                        </p:tgtEl>
                                        <p:attrNameLst>
                                          <p:attrName>style.visibility</p:attrName>
                                        </p:attrNameLst>
                                      </p:cBhvr>
                                      <p:to>
                                        <p:strVal val="hidden"/>
                                      </p:to>
                                    </p:set>
                                  </p:childTnLst>
                                </p:cTn>
                              </p:par>
                              <p:par>
                                <p:cTn id="201" presetID="3" presetClass="exit" presetSubtype="0" fill="hold" grpId="1" nodeType="withEffect">
                                  <p:stCondLst>
                                    <p:cond delay="0"/>
                                  </p:stCondLst>
                                  <p:childTnLst>
                                    <p:set>
                                      <p:cBhvr>
                                        <p:cTn id="202" dur="1" fill="hold">
                                          <p:stCondLst>
                                            <p:cond delay="0"/>
                                          </p:stCondLst>
                                        </p:cTn>
                                        <p:tgtEl>
                                          <p:spTgt spid="438283"/>
                                        </p:tgtEl>
                                        <p:attrNameLst>
                                          <p:attrName>style.visibility</p:attrName>
                                        </p:attrNameLst>
                                      </p:cBhvr>
                                      <p:to>
                                        <p:strVal val="hidden"/>
                                      </p:to>
                                    </p:set>
                                  </p:childTnLst>
                                </p:cTn>
                              </p:par>
                              <p:par>
                                <p:cTn id="203" presetID="3" presetClass="exit" presetSubtype="0" fill="hold" grpId="1" nodeType="withEffect">
                                  <p:stCondLst>
                                    <p:cond delay="0"/>
                                  </p:stCondLst>
                                  <p:childTnLst>
                                    <p:set>
                                      <p:cBhvr>
                                        <p:cTn id="204" dur="1" fill="hold">
                                          <p:stCondLst>
                                            <p:cond delay="0"/>
                                          </p:stCondLst>
                                        </p:cTn>
                                        <p:tgtEl>
                                          <p:spTgt spid="438284"/>
                                        </p:tgtEl>
                                        <p:attrNameLst>
                                          <p:attrName>style.visibility</p:attrName>
                                        </p:attrNameLst>
                                      </p:cBhvr>
                                      <p:to>
                                        <p:strVal val="hidden"/>
                                      </p:to>
                                    </p:set>
                                  </p:childTnLst>
                                </p:cTn>
                              </p:par>
                              <p:par>
                                <p:cTn id="205" presetID="3" presetClass="exit" presetSubtype="0" fill="hold" grpId="1" nodeType="withEffect">
                                  <p:stCondLst>
                                    <p:cond delay="0"/>
                                  </p:stCondLst>
                                  <p:childTnLst>
                                    <p:set>
                                      <p:cBhvr>
                                        <p:cTn id="206" dur="1" fill="hold">
                                          <p:stCondLst>
                                            <p:cond delay="0"/>
                                          </p:stCondLst>
                                        </p:cTn>
                                        <p:tgtEl>
                                          <p:spTgt spid="438285"/>
                                        </p:tgtEl>
                                        <p:attrNameLst>
                                          <p:attrName>style.visibility</p:attrName>
                                        </p:attrNameLst>
                                      </p:cBhvr>
                                      <p:to>
                                        <p:strVal val="hidden"/>
                                      </p:to>
                                    </p:set>
                                  </p:childTnLst>
                                </p:cTn>
                              </p:par>
                            </p:childTnLst>
                          </p:cTn>
                        </p:par>
                      </p:childTnLst>
                    </p:cTn>
                  </p:par>
                </p:childTnLst>
              </p:cTn>
              <p:nextCondLst>
                <p:cond evt="onClick" delay="0">
                  <p:tgtEl>
                    <p:spTgt spid="438336"/>
                  </p:tgtEl>
                </p:cond>
              </p:nextCondLst>
            </p:seq>
            <p:seq concurrent="1" nextAc="seek">
              <p:cTn id="207" restart="whenNotActive" fill="hold" evtFilter="cancelBubble" nodeType="interactiveSeq">
                <p:stCondLst>
                  <p:cond evt="onClick" delay="0">
                    <p:tgtEl>
                      <p:spTgt spid="78"/>
                    </p:tgtEl>
                  </p:cond>
                </p:stCondLst>
                <p:endSync evt="end" delay="0">
                  <p:rtn val="all"/>
                </p:endSync>
                <p:childTnLst>
                  <p:par>
                    <p:cTn id="208" fill="hold">
                      <p:stCondLst>
                        <p:cond delay="0"/>
                      </p:stCondLst>
                      <p:childTnLst>
                        <p:par>
                          <p:cTn id="209" fill="hold">
                            <p:stCondLst>
                              <p:cond delay="0"/>
                            </p:stCondLst>
                            <p:childTnLst>
                              <p:par>
                                <p:cTn id="210" presetID="10" presetClass="exit" presetSubtype="0" fill="hold" grpId="0" nodeType="afterEffect">
                                  <p:stCondLst>
                                    <p:cond delay="0"/>
                                  </p:stCondLst>
                                  <p:iterate type="lt">
                                    <p:tmPct val="0"/>
                                  </p:iterate>
                                  <p:childTnLst>
                                    <p:animEffect transition="out" filter="fade">
                                      <p:cBhvr>
                                        <p:cTn id="211" dur="500"/>
                                        <p:tgtEl>
                                          <p:spTgt spid="438335">
                                            <p:txEl>
                                              <p:pRg st="0" end="0"/>
                                            </p:txEl>
                                          </p:spTgt>
                                        </p:tgtEl>
                                      </p:cBhvr>
                                    </p:animEffect>
                                    <p:set>
                                      <p:cBhvr>
                                        <p:cTn id="212" dur="1" fill="hold">
                                          <p:stCondLst>
                                            <p:cond delay="499"/>
                                          </p:stCondLst>
                                        </p:cTn>
                                        <p:tgtEl>
                                          <p:spTgt spid="438335">
                                            <p:txEl>
                                              <p:pRg st="0" end="0"/>
                                            </p:txEl>
                                          </p:spTgt>
                                        </p:tgtEl>
                                        <p:attrNameLst>
                                          <p:attrName>style.visibility</p:attrName>
                                        </p:attrNameLst>
                                      </p:cBhvr>
                                      <p:to>
                                        <p:strVal val="hidden"/>
                                      </p:to>
                                    </p:set>
                                  </p:childTnLst>
                                </p:cTn>
                              </p:par>
                            </p:childTnLst>
                          </p:cTn>
                        </p:par>
                        <p:par>
                          <p:cTn id="213" fill="hold">
                            <p:stCondLst>
                              <p:cond delay="500"/>
                            </p:stCondLst>
                            <p:childTnLst>
                              <p:par>
                                <p:cTn id="214" presetID="10" presetClass="exit" presetSubtype="0" fill="hold" grpId="0" nodeType="afterEffect">
                                  <p:stCondLst>
                                    <p:cond delay="0"/>
                                  </p:stCondLst>
                                  <p:iterate type="lt">
                                    <p:tmPct val="0"/>
                                  </p:iterate>
                                  <p:childTnLst>
                                    <p:animEffect transition="out" filter="fade">
                                      <p:cBhvr>
                                        <p:cTn id="215" dur="500"/>
                                        <p:tgtEl>
                                          <p:spTgt spid="438335">
                                            <p:bg/>
                                          </p:spTgt>
                                        </p:tgtEl>
                                      </p:cBhvr>
                                    </p:animEffect>
                                    <p:set>
                                      <p:cBhvr>
                                        <p:cTn id="216"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79" grpId="0" animBg="1"/>
      <p:bldP spid="438280" grpId="0" animBg="1"/>
      <p:bldP spid="438281" grpId="0" animBg="1"/>
      <p:bldP spid="438282"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293" grpId="0" animBg="1"/>
      <p:bldP spid="438294" grpId="0" animBg="1"/>
      <p:bldP spid="438295" grpId="0" animBg="1"/>
      <p:bldP spid="438296"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3" name="TextBox 2"/>
          <p:cNvSpPr txBox="1"/>
          <p:nvPr/>
        </p:nvSpPr>
        <p:spPr>
          <a:xfrm>
            <a:off x="609600" y="1371600"/>
            <a:ext cx="8077200" cy="5170646"/>
          </a:xfrm>
          <a:prstGeom prst="rect">
            <a:avLst/>
          </a:prstGeom>
          <a:solidFill>
            <a:srgbClr val="00B0F0"/>
          </a:solidFill>
        </p:spPr>
        <p:txBody>
          <a:bodyPr wrap="square" rtlCol="0">
            <a:spAutoFit/>
          </a:bodyPr>
          <a:lstStyle/>
          <a:p>
            <a:r>
              <a:rPr lang="en-US" b="1" dirty="0">
                <a:solidFill>
                  <a:srgbClr val="FFFFFF"/>
                </a:solidFill>
                <a:effectLst/>
              </a:rPr>
              <a:t>How to use the Fast Money slide:</a:t>
            </a:r>
          </a:p>
          <a:p>
            <a:endParaRPr lang="en-US" sz="1400" b="1" dirty="0">
              <a:solidFill>
                <a:srgbClr val="FFFFFF"/>
              </a:solidFill>
              <a:effectLst/>
            </a:endParaRPr>
          </a:p>
          <a:p>
            <a:r>
              <a:rPr lang="en-US" sz="1400" b="1" u="sng" dirty="0">
                <a:solidFill>
                  <a:srgbClr val="FFFFFF"/>
                </a:solidFill>
                <a:effectLst/>
              </a:rPr>
              <a:t>How to set up the board:</a:t>
            </a:r>
            <a:r>
              <a:rPr lang="en-US" sz="1400" b="1" dirty="0">
                <a:solidFill>
                  <a:srgbClr val="FFFFFF"/>
                </a:solidFill>
                <a:effectLst/>
              </a:rPr>
              <a:t> </a:t>
            </a:r>
            <a:r>
              <a:rPr lang="en-US" sz="1400" dirty="0">
                <a:solidFill>
                  <a:srgbClr val="FFFFFF"/>
                </a:solidFill>
                <a:effectLst/>
              </a:rPr>
              <a:t>Come up with 10 short questions with very short, definitive answers, and type those questions in the board. You will need to put the same questions in both Fast Money slides (player 1 &amp; player 2). You will not input the answers anywhere. </a:t>
            </a:r>
            <a:endParaRPr lang="en-US" sz="1400" b="1" dirty="0">
              <a:solidFill>
                <a:srgbClr val="FFFFFF"/>
              </a:solidFill>
              <a:effectLst/>
            </a:endParaRPr>
          </a:p>
          <a:p>
            <a:endParaRPr lang="en-US" sz="1400" b="1" u="sng" dirty="0">
              <a:solidFill>
                <a:srgbClr val="FFFFFF"/>
              </a:solidFill>
              <a:effectLst/>
            </a:endParaRPr>
          </a:p>
          <a:p>
            <a:r>
              <a:rPr lang="en-US" sz="1400" b="1" u="sng" dirty="0">
                <a:solidFill>
                  <a:srgbClr val="FFFFFF"/>
                </a:solidFill>
                <a:effectLst/>
              </a:rPr>
              <a:t>To work the board</a:t>
            </a:r>
            <a:r>
              <a:rPr lang="en-US" sz="1400" dirty="0">
                <a:solidFill>
                  <a:srgbClr val="FFFFFF"/>
                </a:solidFill>
                <a:effectLst/>
              </a:rPr>
              <a:t>: Click the 1:00 in the upper right to start the time. Click on each question to have it appear, then click on the green + if they get it right, or the red x if they get it wrong. Then manually add them up at the end. </a:t>
            </a:r>
            <a:r>
              <a:rPr lang="en-US" sz="1400" b="1" dirty="0">
                <a:solidFill>
                  <a:srgbClr val="FFFFFF"/>
                </a:solidFill>
                <a:effectLst/>
              </a:rPr>
              <a:t>Note: </a:t>
            </a:r>
            <a:r>
              <a:rPr lang="en-US" sz="1400" dirty="0">
                <a:solidFill>
                  <a:srgbClr val="FFFFFF"/>
                </a:solidFill>
                <a:effectLst/>
              </a:rPr>
              <a:t>The correct answer will never be revealed. The host, or the game operator needs to have the answers in front of them so that they can click + or x.</a:t>
            </a:r>
          </a:p>
          <a:p>
            <a:endParaRPr lang="en-US" sz="1400" b="1" dirty="0">
              <a:solidFill>
                <a:srgbClr val="FFFFFF"/>
              </a:solidFill>
              <a:effectLst/>
            </a:endParaRPr>
          </a:p>
          <a:p>
            <a:r>
              <a:rPr lang="en-US" sz="1400" b="1" u="sng" dirty="0">
                <a:solidFill>
                  <a:srgbClr val="FFFFFF"/>
                </a:solidFill>
                <a:effectLst/>
              </a:rPr>
              <a:t>Select 2 people to play the round.</a:t>
            </a:r>
            <a:r>
              <a:rPr lang="en-US" sz="1400" b="1" dirty="0">
                <a:solidFill>
                  <a:srgbClr val="FFFFFF"/>
                </a:solidFill>
                <a:effectLst/>
              </a:rPr>
              <a:t> </a:t>
            </a:r>
            <a:r>
              <a:rPr lang="en-US" sz="1400" dirty="0">
                <a:solidFill>
                  <a:srgbClr val="FFFFFF"/>
                </a:solidFill>
                <a:effectLst/>
              </a:rPr>
              <a:t>They can either be 2 people from the winning team working together to get a certain number right (like the </a:t>
            </a:r>
            <a:r>
              <a:rPr lang="en-US" sz="1400" dirty="0" err="1">
                <a:solidFill>
                  <a:srgbClr val="FFFFFF"/>
                </a:solidFill>
                <a:effectLst/>
              </a:rPr>
              <a:t>tv</a:t>
            </a:r>
            <a:r>
              <a:rPr lang="en-US" sz="1400" dirty="0">
                <a:solidFill>
                  <a:srgbClr val="FFFFFF"/>
                </a:solidFill>
                <a:effectLst/>
              </a:rPr>
              <a:t> show) or they can be 1 from each team going head to head seeing who gets the most right. In either case, send player 2 out of the room, so they cannot hear the questions or the answers given when player 1 is answering. After player 1 has given their answers, record their score somewhere (if you’re keeping score), move to the next slide, and bring in player 2 for their turn. </a:t>
            </a:r>
          </a:p>
          <a:p>
            <a:endParaRPr lang="en-US" sz="1400" dirty="0">
              <a:solidFill>
                <a:srgbClr val="FFFFFF"/>
              </a:solidFill>
              <a:effectLst/>
            </a:endParaRPr>
          </a:p>
          <a:p>
            <a:r>
              <a:rPr lang="en-US" sz="1400" b="1" u="sng" dirty="0">
                <a:solidFill>
                  <a:srgbClr val="FFFFFF"/>
                </a:solidFill>
                <a:effectLst/>
              </a:rPr>
              <a:t>If you’re keeping score:</a:t>
            </a:r>
            <a:r>
              <a:rPr lang="en-US" sz="1400" dirty="0">
                <a:solidFill>
                  <a:srgbClr val="FFFFFF"/>
                </a:solidFill>
                <a:effectLst/>
              </a:rPr>
              <a:t> Figure out how many point each correct Fast Money answer is worth. Depending on how many rounds you play, the team’s point totals might be several hundred points off so for these Fast Money questions to possibly change the outcome, they need to be worth more than 1 point each. Perhaps you could have each correct answer worth 25 points. </a:t>
            </a:r>
          </a:p>
          <a:p>
            <a:endParaRPr lang="en-US" b="1" dirty="0">
              <a:solidFill>
                <a:srgbClr val="FFFFFF"/>
              </a:solidFill>
            </a:endParaRPr>
          </a:p>
        </p:txBody>
      </p:sp>
    </p:spTree>
    <p:extLst>
      <p:ext uri="{BB962C8B-B14F-4D97-AF65-F5344CB8AC3E}">
        <p14:creationId xmlns:p14="http://schemas.microsoft.com/office/powerpoint/2010/main" val="4261301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47009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9</a:t>
            </a:r>
          </a:p>
        </p:txBody>
      </p:sp>
      <p:sp>
        <p:nvSpPr>
          <p:cNvPr id="5" name="TextBox 4"/>
          <p:cNvSpPr txBox="1">
            <a:spLocks noChangeArrowheads="1"/>
          </p:cNvSpPr>
          <p:nvPr/>
        </p:nvSpPr>
        <p:spPr bwMode="auto">
          <a:xfrm>
            <a:off x="47009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8</a:t>
            </a:r>
          </a:p>
        </p:txBody>
      </p:sp>
      <p:sp>
        <p:nvSpPr>
          <p:cNvPr id="6" name="TextBox 5"/>
          <p:cNvSpPr txBox="1">
            <a:spLocks noChangeArrowheads="1"/>
          </p:cNvSpPr>
          <p:nvPr/>
        </p:nvSpPr>
        <p:spPr bwMode="auto">
          <a:xfrm>
            <a:off x="47009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7</a:t>
            </a:r>
          </a:p>
        </p:txBody>
      </p:sp>
      <p:sp>
        <p:nvSpPr>
          <p:cNvPr id="7" name="TextBox 6"/>
          <p:cNvSpPr txBox="1">
            <a:spLocks noChangeArrowheads="1"/>
          </p:cNvSpPr>
          <p:nvPr/>
        </p:nvSpPr>
        <p:spPr bwMode="auto">
          <a:xfrm>
            <a:off x="47009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6</a:t>
            </a:r>
          </a:p>
        </p:txBody>
      </p:sp>
      <p:sp>
        <p:nvSpPr>
          <p:cNvPr id="8" name="TextBox 7"/>
          <p:cNvSpPr txBox="1">
            <a:spLocks noChangeArrowheads="1"/>
          </p:cNvSpPr>
          <p:nvPr/>
        </p:nvSpPr>
        <p:spPr bwMode="auto">
          <a:xfrm>
            <a:off x="967154" y="43891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4</a:t>
            </a:r>
          </a:p>
        </p:txBody>
      </p:sp>
      <p:sp>
        <p:nvSpPr>
          <p:cNvPr id="9" name="TextBox 8"/>
          <p:cNvSpPr txBox="1">
            <a:spLocks noChangeArrowheads="1"/>
          </p:cNvSpPr>
          <p:nvPr/>
        </p:nvSpPr>
        <p:spPr bwMode="auto">
          <a:xfrm>
            <a:off x="967154" y="37795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3</a:t>
            </a:r>
          </a:p>
        </p:txBody>
      </p:sp>
      <p:sp>
        <p:nvSpPr>
          <p:cNvPr id="10" name="TextBox 9"/>
          <p:cNvSpPr txBox="1">
            <a:spLocks noChangeArrowheads="1"/>
          </p:cNvSpPr>
          <p:nvPr/>
        </p:nvSpPr>
        <p:spPr bwMode="auto">
          <a:xfrm>
            <a:off x="967154" y="31699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2</a:t>
            </a:r>
          </a:p>
        </p:txBody>
      </p:sp>
      <p:sp>
        <p:nvSpPr>
          <p:cNvPr id="11" name="TextBox 10"/>
          <p:cNvSpPr txBox="1">
            <a:spLocks noChangeArrowheads="1"/>
          </p:cNvSpPr>
          <p:nvPr/>
        </p:nvSpPr>
        <p:spPr bwMode="auto">
          <a:xfrm>
            <a:off x="967154" y="2571176"/>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a:t>
            </a:r>
          </a:p>
        </p:txBody>
      </p:sp>
      <p:sp>
        <p:nvSpPr>
          <p:cNvPr id="12" name="Text Box 4"/>
          <p:cNvSpPr txBox="1">
            <a:spLocks noChangeArrowheads="1"/>
          </p:cNvSpPr>
          <p:nvPr/>
        </p:nvSpPr>
        <p:spPr bwMode="auto">
          <a:xfrm>
            <a:off x="9671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  Capital of California</a:t>
            </a:r>
          </a:p>
        </p:txBody>
      </p:sp>
      <p:sp>
        <p:nvSpPr>
          <p:cNvPr id="13" name="Text Box 4"/>
          <p:cNvSpPr txBox="1">
            <a:spLocks noChangeArrowheads="1"/>
          </p:cNvSpPr>
          <p:nvPr/>
        </p:nvSpPr>
        <p:spPr bwMode="auto">
          <a:xfrm>
            <a:off x="9671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2.  Longest River in U.S.</a:t>
            </a:r>
          </a:p>
        </p:txBody>
      </p:sp>
      <p:sp>
        <p:nvSpPr>
          <p:cNvPr id="14" name="Text Box 4"/>
          <p:cNvSpPr txBox="1">
            <a:spLocks noChangeArrowheads="1"/>
          </p:cNvSpPr>
          <p:nvPr/>
        </p:nvSpPr>
        <p:spPr bwMode="auto">
          <a:xfrm>
            <a:off x="9671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3.  Biggest State</a:t>
            </a:r>
          </a:p>
        </p:txBody>
      </p:sp>
      <p:sp>
        <p:nvSpPr>
          <p:cNvPr id="15" name="Text Box 4"/>
          <p:cNvSpPr txBox="1">
            <a:spLocks noChangeArrowheads="1"/>
          </p:cNvSpPr>
          <p:nvPr/>
        </p:nvSpPr>
        <p:spPr bwMode="auto">
          <a:xfrm>
            <a:off x="9671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4.  50</a:t>
            </a:r>
            <a:r>
              <a:rPr lang="en-US" baseline="30000" dirty="0">
                <a:solidFill>
                  <a:srgbClr val="FFFFFF"/>
                </a:solidFill>
                <a:effectLst/>
                <a:latin typeface="Impact" panose="020B0806030902050204" pitchFamily="34" charset="0"/>
              </a:rPr>
              <a:t>th</a:t>
            </a:r>
            <a:r>
              <a:rPr lang="en-US" dirty="0">
                <a:solidFill>
                  <a:srgbClr val="FFFFFF"/>
                </a:solidFill>
                <a:effectLst/>
                <a:latin typeface="Impact" panose="020B0806030902050204" pitchFamily="34" charset="0"/>
              </a:rPr>
              <a:t> State</a:t>
            </a:r>
          </a:p>
        </p:txBody>
      </p:sp>
      <p:sp>
        <p:nvSpPr>
          <p:cNvPr id="16" name="Text Box 4"/>
          <p:cNvSpPr txBox="1">
            <a:spLocks noChangeArrowheads="1"/>
          </p:cNvSpPr>
          <p:nvPr/>
        </p:nvSpPr>
        <p:spPr bwMode="auto">
          <a:xfrm>
            <a:off x="4700954" y="2571176"/>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6.  State with Mt. Rushmore</a:t>
            </a:r>
          </a:p>
        </p:txBody>
      </p:sp>
      <p:sp>
        <p:nvSpPr>
          <p:cNvPr id="17" name="Text Box 4"/>
          <p:cNvSpPr txBox="1">
            <a:spLocks noChangeArrowheads="1"/>
          </p:cNvSpPr>
          <p:nvPr/>
        </p:nvSpPr>
        <p:spPr bwMode="auto">
          <a:xfrm>
            <a:off x="4700954" y="31699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7.  City of Brotherly Love</a:t>
            </a:r>
          </a:p>
        </p:txBody>
      </p:sp>
      <p:sp>
        <p:nvSpPr>
          <p:cNvPr id="18" name="Text Box 4"/>
          <p:cNvSpPr txBox="1">
            <a:spLocks noChangeArrowheads="1"/>
          </p:cNvSpPr>
          <p:nvPr/>
        </p:nvSpPr>
        <p:spPr bwMode="auto">
          <a:xfrm>
            <a:off x="4700954" y="37795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8.  City called The Big Apple</a:t>
            </a:r>
          </a:p>
        </p:txBody>
      </p:sp>
      <p:sp>
        <p:nvSpPr>
          <p:cNvPr id="19" name="Text Box 4"/>
          <p:cNvSpPr txBox="1">
            <a:spLocks noChangeArrowheads="1"/>
          </p:cNvSpPr>
          <p:nvPr/>
        </p:nvSpPr>
        <p:spPr bwMode="auto">
          <a:xfrm>
            <a:off x="4700954" y="43891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9.  U.S. City not in a State </a:t>
            </a:r>
          </a:p>
        </p:txBody>
      </p:sp>
      <p:sp>
        <p:nvSpPr>
          <p:cNvPr id="20" name="TextBox 19"/>
          <p:cNvSpPr txBox="1"/>
          <p:nvPr/>
        </p:nvSpPr>
        <p:spPr>
          <a:xfrm>
            <a:off x="1066800" y="1600200"/>
            <a:ext cx="7086600" cy="704910"/>
          </a:xfrm>
          <a:prstGeom prst="rect">
            <a:avLst/>
          </a:prstGeom>
          <a:solidFill>
            <a:srgbClr val="FFFF66"/>
          </a:solidFill>
          <a:ln>
            <a:noFill/>
          </a:ln>
          <a:effectLst/>
          <a:scene3d>
            <a:camera prst="orthographicFront">
              <a:rot lat="0" lon="0" rev="0"/>
            </a:camera>
            <a:lightRig rig="glow" dir="t">
              <a:rot lat="0" lon="0" rev="14100000"/>
            </a:lightRig>
          </a:scene3d>
          <a:sp3d prstMaterial="softEdge">
            <a:bevelT w="127000" prst="artDeco"/>
          </a:sp3d>
        </p:spPr>
        <p:txBody>
          <a:bodyPr wrap="square" rtlCol="0" anchor="ctr" anchorCtr="0">
            <a:noAutofit/>
          </a:bodyPr>
          <a:lstStyle/>
          <a:p>
            <a:pPr algn="ctr"/>
            <a:r>
              <a:rPr lang="en-US" sz="2000" b="1" dirty="0">
                <a:solidFill>
                  <a:srgbClr val="000000"/>
                </a:solidFill>
                <a:effectLst/>
                <a:latin typeface="Tahoma"/>
              </a:rPr>
              <a:t>How many can you get right in 1 minute?</a:t>
            </a:r>
          </a:p>
        </p:txBody>
      </p:sp>
      <p:sp>
        <p:nvSpPr>
          <p:cNvPr id="21" name="TextBox 20"/>
          <p:cNvSpPr txBox="1">
            <a:spLocks noChangeArrowheads="1"/>
          </p:cNvSpPr>
          <p:nvPr/>
        </p:nvSpPr>
        <p:spPr bwMode="auto">
          <a:xfrm>
            <a:off x="9671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5</a:t>
            </a:r>
          </a:p>
        </p:txBody>
      </p:sp>
      <p:sp>
        <p:nvSpPr>
          <p:cNvPr id="22" name="Text Box 4"/>
          <p:cNvSpPr txBox="1">
            <a:spLocks noChangeArrowheads="1"/>
          </p:cNvSpPr>
          <p:nvPr/>
        </p:nvSpPr>
        <p:spPr bwMode="auto">
          <a:xfrm>
            <a:off x="9671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5.  State  Farthest South</a:t>
            </a:r>
          </a:p>
        </p:txBody>
      </p:sp>
      <p:sp>
        <p:nvSpPr>
          <p:cNvPr id="23" name="TextBox 22"/>
          <p:cNvSpPr txBox="1">
            <a:spLocks noChangeArrowheads="1"/>
          </p:cNvSpPr>
          <p:nvPr/>
        </p:nvSpPr>
        <p:spPr bwMode="auto">
          <a:xfrm>
            <a:off x="4700954" y="4998720"/>
            <a:ext cx="2813050" cy="369332"/>
          </a:xfrm>
          <a:prstGeom prst="rect">
            <a:avLst/>
          </a:prstGeom>
          <a:solidFill>
            <a:schemeClr val="tx1">
              <a:lumMod val="85000"/>
              <a:lumOff val="15000"/>
            </a:schemeClr>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b="1" dirty="0">
                <a:solidFill>
                  <a:srgbClr val="FFFFFF"/>
                </a:solidFill>
                <a:effectLst/>
                <a:latin typeface="Tahoma"/>
              </a:rPr>
              <a:t>Question 10</a:t>
            </a:r>
          </a:p>
        </p:txBody>
      </p:sp>
      <p:sp>
        <p:nvSpPr>
          <p:cNvPr id="24" name="Text Box 4"/>
          <p:cNvSpPr txBox="1">
            <a:spLocks noChangeArrowheads="1"/>
          </p:cNvSpPr>
          <p:nvPr/>
        </p:nvSpPr>
        <p:spPr bwMode="auto">
          <a:xfrm>
            <a:off x="4700954" y="4998720"/>
            <a:ext cx="2813050" cy="369332"/>
          </a:xfrm>
          <a:prstGeom prst="rect">
            <a:avLst/>
          </a:prstGeom>
          <a:solidFill>
            <a:schemeClr val="tx1">
              <a:lumMod val="85000"/>
              <a:lumOff val="15000"/>
            </a:schemeClr>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10.  Capital of Idaho</a:t>
            </a:r>
          </a:p>
        </p:txBody>
      </p:sp>
      <p:sp>
        <p:nvSpPr>
          <p:cNvPr id="25" name="Text Box 71"/>
          <p:cNvSpPr txBox="1">
            <a:spLocks noChangeArrowheads="1"/>
          </p:cNvSpPr>
          <p:nvPr/>
        </p:nvSpPr>
        <p:spPr bwMode="auto">
          <a:xfrm>
            <a:off x="2895600" y="388203"/>
            <a:ext cx="3276600" cy="830997"/>
          </a:xfrm>
          <a:prstGeom prst="rect">
            <a:avLst/>
          </a:prstGeom>
          <a:solidFill>
            <a:srgbClr val="0070C0"/>
          </a:solidFill>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a:spAutoFit/>
          </a:bodyPr>
          <a:lstStyle/>
          <a:p>
            <a:pPr algn="ctr">
              <a:spcBef>
                <a:spcPct val="50000"/>
              </a:spcBef>
            </a:pPr>
            <a:r>
              <a:rPr lang="en-US" altLang="en-US" sz="4800" i="1" dirty="0">
                <a:solidFill>
                  <a:srgbClr val="FFFF66"/>
                </a:solidFill>
                <a:effectLst>
                  <a:outerShdw blurRad="38100" dist="38100" dir="2700000" algn="tl">
                    <a:srgbClr val="000000"/>
                  </a:outerShdw>
                </a:effectLst>
                <a:latin typeface="Impact" panose="020B0806030902050204" pitchFamily="34" charset="0"/>
              </a:rPr>
              <a:t>Fast Money</a:t>
            </a:r>
          </a:p>
        </p:txBody>
      </p:sp>
      <p:sp>
        <p:nvSpPr>
          <p:cNvPr id="43" name="TextBox 42">
            <a:hlinkClick r:id="" action="ppaction://noaction">
              <a:snd r:embed="rId4" name="Ping.wav"/>
            </a:hlinkClick>
          </p:cNvPr>
          <p:cNvSpPr txBox="1">
            <a:spLocks noChangeArrowheads="1"/>
          </p:cNvSpPr>
          <p:nvPr/>
        </p:nvSpPr>
        <p:spPr bwMode="auto">
          <a:xfrm>
            <a:off x="3801208"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4" name="Text Box 4"/>
          <p:cNvSpPr txBox="1">
            <a:spLocks noChangeArrowheads="1"/>
          </p:cNvSpPr>
          <p:nvPr/>
        </p:nvSpPr>
        <p:spPr bwMode="auto">
          <a:xfrm>
            <a:off x="3801208"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45" name="TextBox 44">
            <a:hlinkClick r:id="" action="ppaction://noaction">
              <a:snd r:embed="rId5" name="Buzzer.wav"/>
            </a:hlinkClick>
          </p:cNvPr>
          <p:cNvSpPr txBox="1">
            <a:spLocks noChangeArrowheads="1"/>
          </p:cNvSpPr>
          <p:nvPr/>
        </p:nvSpPr>
        <p:spPr bwMode="auto">
          <a:xfrm>
            <a:off x="4106008"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46" name="Text Box 4"/>
          <p:cNvSpPr txBox="1">
            <a:spLocks noChangeArrowheads="1"/>
          </p:cNvSpPr>
          <p:nvPr/>
        </p:nvSpPr>
        <p:spPr bwMode="auto">
          <a:xfrm>
            <a:off x="4106008"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76" name="Text Box 71"/>
          <p:cNvSpPr txBox="1">
            <a:spLocks noChangeArrowheads="1"/>
          </p:cNvSpPr>
          <p:nvPr/>
        </p:nvSpPr>
        <p:spPr bwMode="auto">
          <a:xfrm>
            <a:off x="1066800" y="542091"/>
            <a:ext cx="15240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spcBef>
                <a:spcPct val="50000"/>
              </a:spcBef>
            </a:pPr>
            <a:r>
              <a:rPr lang="en-US" altLang="en-US" sz="2800" i="1" dirty="0">
                <a:solidFill>
                  <a:srgbClr val="FFFFFF"/>
                </a:solidFill>
                <a:effectLst/>
                <a:latin typeface="Impact" panose="020B0806030902050204" pitchFamily="34" charset="0"/>
              </a:rPr>
              <a:t>Player  1  </a:t>
            </a:r>
          </a:p>
        </p:txBody>
      </p:sp>
      <p:sp>
        <p:nvSpPr>
          <p:cNvPr id="77" name="TextBox 76">
            <a:hlinkClick r:id="" action="ppaction://noaction">
              <a:snd r:embed="rId4" name="Ping.wav"/>
            </a:hlinkClick>
          </p:cNvPr>
          <p:cNvSpPr txBox="1">
            <a:spLocks noChangeArrowheads="1"/>
          </p:cNvSpPr>
          <p:nvPr/>
        </p:nvSpPr>
        <p:spPr bwMode="auto">
          <a:xfrm>
            <a:off x="3801208"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8" name="Text Box 4"/>
          <p:cNvSpPr txBox="1">
            <a:spLocks noChangeArrowheads="1"/>
          </p:cNvSpPr>
          <p:nvPr/>
        </p:nvSpPr>
        <p:spPr bwMode="auto">
          <a:xfrm>
            <a:off x="3801208"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79" name="TextBox 78">
            <a:hlinkClick r:id="" action="ppaction://noaction">
              <a:snd r:embed="rId5" name="Buzzer.wav"/>
            </a:hlinkClick>
          </p:cNvPr>
          <p:cNvSpPr txBox="1">
            <a:spLocks noChangeArrowheads="1"/>
          </p:cNvSpPr>
          <p:nvPr/>
        </p:nvSpPr>
        <p:spPr bwMode="auto">
          <a:xfrm>
            <a:off x="4106008"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0" name="Text Box 4"/>
          <p:cNvSpPr txBox="1">
            <a:spLocks noChangeArrowheads="1"/>
          </p:cNvSpPr>
          <p:nvPr/>
        </p:nvSpPr>
        <p:spPr bwMode="auto">
          <a:xfrm>
            <a:off x="4106008"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1" name="TextBox 80">
            <a:hlinkClick r:id="" action="ppaction://noaction">
              <a:snd r:embed="rId4" name="Ping.wav"/>
            </a:hlinkClick>
          </p:cNvPr>
          <p:cNvSpPr txBox="1">
            <a:spLocks noChangeArrowheads="1"/>
          </p:cNvSpPr>
          <p:nvPr/>
        </p:nvSpPr>
        <p:spPr bwMode="auto">
          <a:xfrm>
            <a:off x="3801208"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2" name="Text Box 4"/>
          <p:cNvSpPr txBox="1">
            <a:spLocks noChangeArrowheads="1"/>
          </p:cNvSpPr>
          <p:nvPr/>
        </p:nvSpPr>
        <p:spPr bwMode="auto">
          <a:xfrm>
            <a:off x="3801208"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3" name="TextBox 82">
            <a:hlinkClick r:id="" action="ppaction://noaction">
              <a:snd r:embed="rId5" name="Buzzer.wav"/>
            </a:hlinkClick>
          </p:cNvPr>
          <p:cNvSpPr txBox="1">
            <a:spLocks noChangeArrowheads="1"/>
          </p:cNvSpPr>
          <p:nvPr/>
        </p:nvSpPr>
        <p:spPr bwMode="auto">
          <a:xfrm>
            <a:off x="4106008"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4" name="Text Box 4"/>
          <p:cNvSpPr txBox="1">
            <a:spLocks noChangeArrowheads="1"/>
          </p:cNvSpPr>
          <p:nvPr/>
        </p:nvSpPr>
        <p:spPr bwMode="auto">
          <a:xfrm>
            <a:off x="4106008"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5" name="TextBox 84">
            <a:hlinkClick r:id="" action="ppaction://noaction">
              <a:snd r:embed="rId4" name="Ping.wav"/>
            </a:hlinkClick>
          </p:cNvPr>
          <p:cNvSpPr txBox="1">
            <a:spLocks noChangeArrowheads="1"/>
          </p:cNvSpPr>
          <p:nvPr/>
        </p:nvSpPr>
        <p:spPr bwMode="auto">
          <a:xfrm>
            <a:off x="3801208"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6" name="Text Box 4"/>
          <p:cNvSpPr txBox="1">
            <a:spLocks noChangeArrowheads="1"/>
          </p:cNvSpPr>
          <p:nvPr/>
        </p:nvSpPr>
        <p:spPr bwMode="auto">
          <a:xfrm>
            <a:off x="3801208"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87" name="TextBox 86">
            <a:hlinkClick r:id="" action="ppaction://noaction">
              <a:snd r:embed="rId5" name="Buzzer.wav"/>
            </a:hlinkClick>
          </p:cNvPr>
          <p:cNvSpPr txBox="1">
            <a:spLocks noChangeArrowheads="1"/>
          </p:cNvSpPr>
          <p:nvPr/>
        </p:nvSpPr>
        <p:spPr bwMode="auto">
          <a:xfrm>
            <a:off x="4106008"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8" name="Text Box 4"/>
          <p:cNvSpPr txBox="1">
            <a:spLocks noChangeArrowheads="1"/>
          </p:cNvSpPr>
          <p:nvPr/>
        </p:nvSpPr>
        <p:spPr bwMode="auto">
          <a:xfrm>
            <a:off x="4106008"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89" name="TextBox 88">
            <a:hlinkClick r:id="" action="ppaction://noaction">
              <a:snd r:embed="rId4" name="Ping.wav"/>
            </a:hlinkClick>
          </p:cNvPr>
          <p:cNvSpPr txBox="1">
            <a:spLocks noChangeArrowheads="1"/>
          </p:cNvSpPr>
          <p:nvPr/>
        </p:nvSpPr>
        <p:spPr bwMode="auto">
          <a:xfrm>
            <a:off x="3801208"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0" name="Text Box 4"/>
          <p:cNvSpPr txBox="1">
            <a:spLocks noChangeArrowheads="1"/>
          </p:cNvSpPr>
          <p:nvPr/>
        </p:nvSpPr>
        <p:spPr bwMode="auto">
          <a:xfrm>
            <a:off x="3801208"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1" name="TextBox 90">
            <a:hlinkClick r:id="" action="ppaction://noaction">
              <a:snd r:embed="rId5" name="Buzzer.wav"/>
            </a:hlinkClick>
          </p:cNvPr>
          <p:cNvSpPr txBox="1">
            <a:spLocks noChangeArrowheads="1"/>
          </p:cNvSpPr>
          <p:nvPr/>
        </p:nvSpPr>
        <p:spPr bwMode="auto">
          <a:xfrm>
            <a:off x="4106008"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2" name="Text Box 4"/>
          <p:cNvSpPr txBox="1">
            <a:spLocks noChangeArrowheads="1"/>
          </p:cNvSpPr>
          <p:nvPr/>
        </p:nvSpPr>
        <p:spPr bwMode="auto">
          <a:xfrm>
            <a:off x="4106008"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3" name="TextBox 92">
            <a:hlinkClick r:id="" action="ppaction://noaction">
              <a:snd r:embed="rId4" name="Ping.wav"/>
            </a:hlinkClick>
          </p:cNvPr>
          <p:cNvSpPr txBox="1">
            <a:spLocks noChangeArrowheads="1"/>
          </p:cNvSpPr>
          <p:nvPr/>
        </p:nvSpPr>
        <p:spPr bwMode="auto">
          <a:xfrm>
            <a:off x="7543800" y="2571176"/>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4" name="Text Box 4"/>
          <p:cNvSpPr txBox="1">
            <a:spLocks noChangeArrowheads="1"/>
          </p:cNvSpPr>
          <p:nvPr/>
        </p:nvSpPr>
        <p:spPr bwMode="auto">
          <a:xfrm>
            <a:off x="7543800" y="2571176"/>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5" name="TextBox 94">
            <a:hlinkClick r:id="" action="ppaction://noaction">
              <a:snd r:embed="rId5" name="Buzzer.wav"/>
            </a:hlinkClick>
          </p:cNvPr>
          <p:cNvSpPr txBox="1">
            <a:spLocks noChangeArrowheads="1"/>
          </p:cNvSpPr>
          <p:nvPr/>
        </p:nvSpPr>
        <p:spPr bwMode="auto">
          <a:xfrm>
            <a:off x="7848600" y="2571176"/>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6" name="Text Box 4"/>
          <p:cNvSpPr txBox="1">
            <a:spLocks noChangeArrowheads="1"/>
          </p:cNvSpPr>
          <p:nvPr/>
        </p:nvSpPr>
        <p:spPr bwMode="auto">
          <a:xfrm>
            <a:off x="7848600" y="2571176"/>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97" name="TextBox 96">
            <a:hlinkClick r:id="" action="ppaction://noaction">
              <a:snd r:embed="rId4" name="Ping.wav"/>
            </a:hlinkClick>
          </p:cNvPr>
          <p:cNvSpPr txBox="1">
            <a:spLocks noChangeArrowheads="1"/>
          </p:cNvSpPr>
          <p:nvPr/>
        </p:nvSpPr>
        <p:spPr bwMode="auto">
          <a:xfrm>
            <a:off x="7543800" y="31699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8" name="Text Box 4"/>
          <p:cNvSpPr txBox="1">
            <a:spLocks noChangeArrowheads="1"/>
          </p:cNvSpPr>
          <p:nvPr/>
        </p:nvSpPr>
        <p:spPr bwMode="auto">
          <a:xfrm>
            <a:off x="7543800" y="31699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99" name="TextBox 98">
            <a:hlinkClick r:id="" action="ppaction://noaction">
              <a:snd r:embed="rId5" name="Buzzer.wav"/>
            </a:hlinkClick>
          </p:cNvPr>
          <p:cNvSpPr txBox="1">
            <a:spLocks noChangeArrowheads="1"/>
          </p:cNvSpPr>
          <p:nvPr/>
        </p:nvSpPr>
        <p:spPr bwMode="auto">
          <a:xfrm>
            <a:off x="7848600" y="31699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0" name="Text Box 4"/>
          <p:cNvSpPr txBox="1">
            <a:spLocks noChangeArrowheads="1"/>
          </p:cNvSpPr>
          <p:nvPr/>
        </p:nvSpPr>
        <p:spPr bwMode="auto">
          <a:xfrm>
            <a:off x="7848600" y="31699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1" name="TextBox 100">
            <a:hlinkClick r:id="" action="ppaction://noaction">
              <a:snd r:embed="rId4" name="Ping.wav"/>
            </a:hlinkClick>
          </p:cNvPr>
          <p:cNvSpPr txBox="1">
            <a:spLocks noChangeArrowheads="1"/>
          </p:cNvSpPr>
          <p:nvPr/>
        </p:nvSpPr>
        <p:spPr bwMode="auto">
          <a:xfrm>
            <a:off x="7543800" y="37795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2" name="Text Box 4"/>
          <p:cNvSpPr txBox="1">
            <a:spLocks noChangeArrowheads="1"/>
          </p:cNvSpPr>
          <p:nvPr/>
        </p:nvSpPr>
        <p:spPr bwMode="auto">
          <a:xfrm>
            <a:off x="7543800" y="37795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3" name="TextBox 102">
            <a:hlinkClick r:id="" action="ppaction://noaction">
              <a:snd r:embed="rId5" name="Buzzer.wav"/>
            </a:hlinkClick>
          </p:cNvPr>
          <p:cNvSpPr txBox="1">
            <a:spLocks noChangeArrowheads="1"/>
          </p:cNvSpPr>
          <p:nvPr/>
        </p:nvSpPr>
        <p:spPr bwMode="auto">
          <a:xfrm>
            <a:off x="7848600" y="37795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4" name="Text Box 4"/>
          <p:cNvSpPr txBox="1">
            <a:spLocks noChangeArrowheads="1"/>
          </p:cNvSpPr>
          <p:nvPr/>
        </p:nvSpPr>
        <p:spPr bwMode="auto">
          <a:xfrm>
            <a:off x="7848600" y="37795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5" name="TextBox 104">
            <a:hlinkClick r:id="" action="ppaction://noaction">
              <a:snd r:embed="rId4" name="Ping.wav"/>
            </a:hlinkClick>
          </p:cNvPr>
          <p:cNvSpPr txBox="1">
            <a:spLocks noChangeArrowheads="1"/>
          </p:cNvSpPr>
          <p:nvPr/>
        </p:nvSpPr>
        <p:spPr bwMode="auto">
          <a:xfrm>
            <a:off x="7543800" y="43891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6" name="Text Box 4"/>
          <p:cNvSpPr txBox="1">
            <a:spLocks noChangeArrowheads="1"/>
          </p:cNvSpPr>
          <p:nvPr/>
        </p:nvSpPr>
        <p:spPr bwMode="auto">
          <a:xfrm>
            <a:off x="7543800" y="43891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07" name="TextBox 106">
            <a:hlinkClick r:id="" action="ppaction://noaction">
              <a:snd r:embed="rId5" name="Buzzer.wav"/>
            </a:hlinkClick>
          </p:cNvPr>
          <p:cNvSpPr txBox="1">
            <a:spLocks noChangeArrowheads="1"/>
          </p:cNvSpPr>
          <p:nvPr/>
        </p:nvSpPr>
        <p:spPr bwMode="auto">
          <a:xfrm>
            <a:off x="7848600" y="43891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8" name="Text Box 4"/>
          <p:cNvSpPr txBox="1">
            <a:spLocks noChangeArrowheads="1"/>
          </p:cNvSpPr>
          <p:nvPr/>
        </p:nvSpPr>
        <p:spPr bwMode="auto">
          <a:xfrm>
            <a:off x="7848600" y="43891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09" name="TextBox 108">
            <a:hlinkClick r:id="" action="ppaction://noaction">
              <a:snd r:embed="rId4" name="Ping.wav"/>
            </a:hlinkClick>
          </p:cNvPr>
          <p:cNvSpPr txBox="1">
            <a:spLocks noChangeArrowheads="1"/>
          </p:cNvSpPr>
          <p:nvPr/>
        </p:nvSpPr>
        <p:spPr bwMode="auto">
          <a:xfrm>
            <a:off x="7543800" y="4998720"/>
            <a:ext cx="304800" cy="369332"/>
          </a:xfrm>
          <a:prstGeom prst="rect">
            <a:avLst/>
          </a:prstGeom>
          <a:solidFill>
            <a:srgbClr val="273C1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0" name="Text Box 4"/>
          <p:cNvSpPr txBox="1">
            <a:spLocks noChangeArrowheads="1"/>
          </p:cNvSpPr>
          <p:nvPr/>
        </p:nvSpPr>
        <p:spPr bwMode="auto">
          <a:xfrm>
            <a:off x="7543800" y="4998720"/>
            <a:ext cx="304800" cy="369332"/>
          </a:xfrm>
          <a:prstGeom prst="rect">
            <a:avLst/>
          </a:prstGeom>
          <a:solidFill>
            <a:srgbClr val="6EA92D"/>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a:t>
            </a:r>
          </a:p>
        </p:txBody>
      </p:sp>
      <p:sp>
        <p:nvSpPr>
          <p:cNvPr id="111" name="TextBox 110">
            <a:hlinkClick r:id="" action="ppaction://noaction">
              <a:snd r:embed="rId5" name="Buzzer.wav"/>
            </a:hlinkClick>
          </p:cNvPr>
          <p:cNvSpPr txBox="1">
            <a:spLocks noChangeArrowheads="1"/>
          </p:cNvSpPr>
          <p:nvPr/>
        </p:nvSpPr>
        <p:spPr bwMode="auto">
          <a:xfrm>
            <a:off x="7848600" y="4998720"/>
            <a:ext cx="304800" cy="369332"/>
          </a:xfrm>
          <a:prstGeom prst="rect">
            <a:avLst/>
          </a:prstGeom>
          <a:solidFill>
            <a:srgbClr val="420000"/>
          </a:solidFill>
          <a:ln w="28575">
            <a:solidFill>
              <a:schemeClr val="bg2"/>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sp>
        <p:nvSpPr>
          <p:cNvPr id="112" name="Text Box 4"/>
          <p:cNvSpPr txBox="1">
            <a:spLocks noChangeArrowheads="1"/>
          </p:cNvSpPr>
          <p:nvPr/>
        </p:nvSpPr>
        <p:spPr bwMode="auto">
          <a:xfrm>
            <a:off x="7848600" y="4998720"/>
            <a:ext cx="304800" cy="369332"/>
          </a:xfrm>
          <a:prstGeom prst="rect">
            <a:avLst/>
          </a:prstGeom>
          <a:solidFill>
            <a:srgbClr val="FF0000"/>
          </a:solidFill>
          <a:ln w="6350">
            <a:solidFill>
              <a:schemeClr val="bg1"/>
            </a:solidFill>
            <a:miter lim="800000"/>
            <a:headEnd type="none" w="sm" len="sm"/>
            <a:tailEnd type="none" w="sm" len="sm"/>
          </a:ln>
          <a:effectLst>
            <a:outerShdw dist="35921" dir="2700000" algn="ctr" rotWithShape="0">
              <a:schemeClr val="bg2"/>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tabLst>
                <a:tab pos="2911475" algn="l"/>
              </a:tabLst>
            </a:pPr>
            <a:r>
              <a:rPr lang="en-US" dirty="0">
                <a:solidFill>
                  <a:srgbClr val="FFFFFF"/>
                </a:solidFill>
                <a:effectLst/>
                <a:latin typeface="Impact" panose="020B0806030902050204" pitchFamily="34" charset="0"/>
              </a:rPr>
              <a:t>x</a:t>
            </a:r>
          </a:p>
        </p:txBody>
      </p:sp>
      <p:grpSp>
        <p:nvGrpSpPr>
          <p:cNvPr id="113" name="Group 65"/>
          <p:cNvGrpSpPr>
            <a:grpSpLocks/>
          </p:cNvGrpSpPr>
          <p:nvPr/>
        </p:nvGrpSpPr>
        <p:grpSpPr bwMode="auto">
          <a:xfrm>
            <a:off x="6394450" y="6324600"/>
            <a:ext cx="2139950" cy="533400"/>
            <a:chOff x="4028" y="3984"/>
            <a:chExt cx="1348" cy="336"/>
          </a:xfrm>
        </p:grpSpPr>
        <p:sp>
          <p:nvSpPr>
            <p:cNvPr id="114" name="AutoShape 66">
              <a:hlinkClick r:id="" action="ppaction://noaction" highlightClick="1">
                <a:snd r:embed="rId6"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5" name="AutoShape 67">
              <a:hlinkClick r:id="" action="ppaction://noaction" highlightClick="1">
                <a:snd r:embed="rId7"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6"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17"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Cheer</a:t>
              </a:r>
            </a:p>
          </p:txBody>
        </p:sp>
        <p:sp>
          <p:nvSpPr>
            <p:cNvPr id="118"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Silence</a:t>
              </a:r>
            </a:p>
          </p:txBody>
        </p:sp>
        <p:sp>
          <p:nvSpPr>
            <p:cNvPr id="119"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Lose</a:t>
              </a:r>
            </a:p>
          </p:txBody>
        </p:sp>
        <p:sp>
          <p:nvSpPr>
            <p:cNvPr id="120" name="AutoShape 72">
              <a:hlinkClick r:id="" action="ppaction://noaction" highlightClick="1">
                <a:snd r:embed="rId8"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Win</a:t>
              </a:r>
            </a:p>
          </p:txBody>
        </p:sp>
        <p:sp>
          <p:nvSpPr>
            <p:cNvPr id="122" name="AutoShape 74">
              <a:hlinkClick r:id="" action="ppaction://noaction" highlightClick="1">
                <a:snd r:embed="rId9"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3"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00">
                  <a:solidFill>
                    <a:srgbClr val="000000"/>
                  </a:solidFill>
                  <a:effectLst>
                    <a:outerShdw blurRad="38100" dist="38100" dir="2700000" algn="tl">
                      <a:srgbClr val="FFFFFF"/>
                    </a:outerShdw>
                  </a:effectLst>
                </a:rPr>
                <a:t>Boo</a:t>
              </a:r>
            </a:p>
          </p:txBody>
        </p:sp>
      </p:grpSp>
      <p:sp>
        <p:nvSpPr>
          <p:cNvPr id="189" name="Rectangle 63"/>
          <p:cNvSpPr>
            <a:spLocks noChangeArrowheads="1"/>
          </p:cNvSpPr>
          <p:nvPr/>
        </p:nvSpPr>
        <p:spPr bwMode="auto">
          <a:xfrm>
            <a:off x="6477001" y="465147"/>
            <a:ext cx="1757362"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1:00</a:t>
            </a:r>
          </a:p>
        </p:txBody>
      </p:sp>
      <p:sp>
        <p:nvSpPr>
          <p:cNvPr id="190" name="Rectangle 6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0:59</a:t>
            </a:r>
          </a:p>
        </p:txBody>
      </p:sp>
      <p:sp>
        <p:nvSpPr>
          <p:cNvPr id="191" name="Rectangle 6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0:58</a:t>
            </a:r>
          </a:p>
        </p:txBody>
      </p:sp>
      <p:sp>
        <p:nvSpPr>
          <p:cNvPr id="192" name="Rectangle 6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0:57</a:t>
            </a:r>
          </a:p>
        </p:txBody>
      </p:sp>
      <p:sp>
        <p:nvSpPr>
          <p:cNvPr id="193" name="Rectangle 6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0:56</a:t>
            </a:r>
          </a:p>
        </p:txBody>
      </p:sp>
      <p:sp>
        <p:nvSpPr>
          <p:cNvPr id="194" name="Rectangle 6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0:55</a:t>
            </a:r>
          </a:p>
        </p:txBody>
      </p:sp>
      <p:sp>
        <p:nvSpPr>
          <p:cNvPr id="195" name="Rectangle 6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0:54</a:t>
            </a:r>
          </a:p>
        </p:txBody>
      </p:sp>
      <p:sp>
        <p:nvSpPr>
          <p:cNvPr id="196" name="Rectangle 7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0:53</a:t>
            </a:r>
          </a:p>
        </p:txBody>
      </p:sp>
      <p:sp>
        <p:nvSpPr>
          <p:cNvPr id="197" name="Rectangle 7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0:52</a:t>
            </a:r>
          </a:p>
        </p:txBody>
      </p:sp>
      <p:sp>
        <p:nvSpPr>
          <p:cNvPr id="198" name="Rectangle 7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0:51</a:t>
            </a:r>
          </a:p>
        </p:txBody>
      </p:sp>
      <p:sp>
        <p:nvSpPr>
          <p:cNvPr id="199" name="Rectangle 7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0:50</a:t>
            </a:r>
          </a:p>
        </p:txBody>
      </p:sp>
      <p:sp>
        <p:nvSpPr>
          <p:cNvPr id="200" name="Rectangle 7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0:49</a:t>
            </a:r>
          </a:p>
        </p:txBody>
      </p:sp>
      <p:sp>
        <p:nvSpPr>
          <p:cNvPr id="201" name="Rectangle 7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0:48</a:t>
            </a:r>
          </a:p>
        </p:txBody>
      </p:sp>
      <p:sp>
        <p:nvSpPr>
          <p:cNvPr id="202" name="Rectangle 7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0:47</a:t>
            </a:r>
          </a:p>
        </p:txBody>
      </p:sp>
      <p:sp>
        <p:nvSpPr>
          <p:cNvPr id="203" name="Rectangle 7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0:46</a:t>
            </a:r>
          </a:p>
        </p:txBody>
      </p:sp>
      <p:sp>
        <p:nvSpPr>
          <p:cNvPr id="204" name="Rectangle 7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0:45</a:t>
            </a:r>
          </a:p>
        </p:txBody>
      </p:sp>
      <p:sp>
        <p:nvSpPr>
          <p:cNvPr id="205" name="Rectangle 7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0:44</a:t>
            </a:r>
          </a:p>
        </p:txBody>
      </p:sp>
      <p:sp>
        <p:nvSpPr>
          <p:cNvPr id="206" name="Rectangle 8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0:43</a:t>
            </a:r>
          </a:p>
        </p:txBody>
      </p:sp>
      <p:sp>
        <p:nvSpPr>
          <p:cNvPr id="207" name="Rectangle 8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0:42</a:t>
            </a:r>
          </a:p>
        </p:txBody>
      </p:sp>
      <p:sp>
        <p:nvSpPr>
          <p:cNvPr id="208" name="Rectangle 8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0:41</a:t>
            </a:r>
          </a:p>
        </p:txBody>
      </p:sp>
      <p:sp>
        <p:nvSpPr>
          <p:cNvPr id="209" name="Rectangle 8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0:40</a:t>
            </a:r>
          </a:p>
        </p:txBody>
      </p:sp>
      <p:sp>
        <p:nvSpPr>
          <p:cNvPr id="210" name="Rectangle 8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0:39</a:t>
            </a:r>
          </a:p>
        </p:txBody>
      </p:sp>
      <p:sp>
        <p:nvSpPr>
          <p:cNvPr id="211" name="Rectangle 8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0:38</a:t>
            </a:r>
          </a:p>
        </p:txBody>
      </p:sp>
      <p:sp>
        <p:nvSpPr>
          <p:cNvPr id="212" name="Rectangle 8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0:37</a:t>
            </a:r>
          </a:p>
        </p:txBody>
      </p:sp>
      <p:sp>
        <p:nvSpPr>
          <p:cNvPr id="213" name="Rectangle 8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0:36</a:t>
            </a:r>
          </a:p>
        </p:txBody>
      </p:sp>
      <p:sp>
        <p:nvSpPr>
          <p:cNvPr id="214" name="Rectangle 8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0:35</a:t>
            </a:r>
          </a:p>
        </p:txBody>
      </p:sp>
      <p:sp>
        <p:nvSpPr>
          <p:cNvPr id="215" name="Rectangle 8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0:34</a:t>
            </a:r>
          </a:p>
        </p:txBody>
      </p:sp>
      <p:sp>
        <p:nvSpPr>
          <p:cNvPr id="216" name="Rectangle 9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0:33</a:t>
            </a:r>
          </a:p>
        </p:txBody>
      </p:sp>
      <p:sp>
        <p:nvSpPr>
          <p:cNvPr id="217" name="Rectangle 9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0:32</a:t>
            </a:r>
          </a:p>
        </p:txBody>
      </p:sp>
      <p:sp>
        <p:nvSpPr>
          <p:cNvPr id="218" name="Rectangle 9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0:31</a:t>
            </a:r>
          </a:p>
        </p:txBody>
      </p:sp>
      <p:sp>
        <p:nvSpPr>
          <p:cNvPr id="219" name="Rectangle 9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0:30</a:t>
            </a:r>
          </a:p>
        </p:txBody>
      </p:sp>
      <p:sp>
        <p:nvSpPr>
          <p:cNvPr id="220" name="Rectangle 9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0:29</a:t>
            </a:r>
          </a:p>
        </p:txBody>
      </p:sp>
      <p:sp>
        <p:nvSpPr>
          <p:cNvPr id="221" name="Rectangle 9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0:28</a:t>
            </a:r>
          </a:p>
        </p:txBody>
      </p:sp>
      <p:sp>
        <p:nvSpPr>
          <p:cNvPr id="222" name="Rectangle 9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0:27</a:t>
            </a:r>
          </a:p>
        </p:txBody>
      </p:sp>
      <p:sp>
        <p:nvSpPr>
          <p:cNvPr id="223" name="Rectangle 9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0:26</a:t>
            </a:r>
          </a:p>
        </p:txBody>
      </p:sp>
      <p:sp>
        <p:nvSpPr>
          <p:cNvPr id="224" name="Rectangle 9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0:25</a:t>
            </a:r>
          </a:p>
        </p:txBody>
      </p:sp>
      <p:sp>
        <p:nvSpPr>
          <p:cNvPr id="225" name="Rectangle 9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0:24</a:t>
            </a:r>
          </a:p>
        </p:txBody>
      </p:sp>
      <p:sp>
        <p:nvSpPr>
          <p:cNvPr id="226" name="Rectangle 10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0:23</a:t>
            </a:r>
          </a:p>
        </p:txBody>
      </p:sp>
      <p:sp>
        <p:nvSpPr>
          <p:cNvPr id="227" name="Rectangle 10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0:22</a:t>
            </a:r>
          </a:p>
        </p:txBody>
      </p:sp>
      <p:sp>
        <p:nvSpPr>
          <p:cNvPr id="228" name="Rectangle 10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0:21</a:t>
            </a:r>
          </a:p>
        </p:txBody>
      </p:sp>
      <p:sp>
        <p:nvSpPr>
          <p:cNvPr id="229" name="Rectangle 10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0:20</a:t>
            </a:r>
          </a:p>
        </p:txBody>
      </p:sp>
      <p:sp>
        <p:nvSpPr>
          <p:cNvPr id="230" name="Rectangle 10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0:19</a:t>
            </a:r>
          </a:p>
        </p:txBody>
      </p:sp>
      <p:sp>
        <p:nvSpPr>
          <p:cNvPr id="231" name="Rectangle 10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0:18</a:t>
            </a:r>
          </a:p>
        </p:txBody>
      </p:sp>
      <p:sp>
        <p:nvSpPr>
          <p:cNvPr id="232" name="Rectangle 10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0:17</a:t>
            </a:r>
          </a:p>
        </p:txBody>
      </p:sp>
      <p:sp>
        <p:nvSpPr>
          <p:cNvPr id="233" name="Rectangle 10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0:16</a:t>
            </a:r>
          </a:p>
        </p:txBody>
      </p:sp>
      <p:sp>
        <p:nvSpPr>
          <p:cNvPr id="234" name="Rectangle 10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0:15</a:t>
            </a:r>
          </a:p>
        </p:txBody>
      </p:sp>
      <p:sp>
        <p:nvSpPr>
          <p:cNvPr id="235" name="Rectangle 10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0:14</a:t>
            </a:r>
          </a:p>
        </p:txBody>
      </p:sp>
      <p:sp>
        <p:nvSpPr>
          <p:cNvPr id="236" name="Rectangle 11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0:13</a:t>
            </a:r>
          </a:p>
        </p:txBody>
      </p:sp>
      <p:sp>
        <p:nvSpPr>
          <p:cNvPr id="237" name="Rectangle 11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0:12</a:t>
            </a:r>
          </a:p>
        </p:txBody>
      </p:sp>
      <p:sp>
        <p:nvSpPr>
          <p:cNvPr id="238" name="Rectangle 11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0:11</a:t>
            </a:r>
          </a:p>
        </p:txBody>
      </p:sp>
      <p:sp>
        <p:nvSpPr>
          <p:cNvPr id="239" name="Rectangle 11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0:10</a:t>
            </a:r>
          </a:p>
        </p:txBody>
      </p:sp>
      <p:sp>
        <p:nvSpPr>
          <p:cNvPr id="240" name="Rectangle 114"/>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0:09</a:t>
            </a:r>
          </a:p>
        </p:txBody>
      </p:sp>
      <p:sp>
        <p:nvSpPr>
          <p:cNvPr id="241" name="Rectangle 115"/>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0:08</a:t>
            </a:r>
          </a:p>
        </p:txBody>
      </p:sp>
      <p:sp>
        <p:nvSpPr>
          <p:cNvPr id="242" name="Rectangle 116"/>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0:07</a:t>
            </a:r>
          </a:p>
        </p:txBody>
      </p:sp>
      <p:sp>
        <p:nvSpPr>
          <p:cNvPr id="243" name="Rectangle 117"/>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0:06</a:t>
            </a:r>
          </a:p>
        </p:txBody>
      </p:sp>
      <p:sp>
        <p:nvSpPr>
          <p:cNvPr id="244" name="Rectangle 118"/>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0:05</a:t>
            </a:r>
          </a:p>
        </p:txBody>
      </p:sp>
      <p:sp>
        <p:nvSpPr>
          <p:cNvPr id="245" name="Rectangle 11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0:04</a:t>
            </a:r>
          </a:p>
        </p:txBody>
      </p:sp>
      <p:sp>
        <p:nvSpPr>
          <p:cNvPr id="246" name="Rectangle 120"/>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0:03</a:t>
            </a:r>
          </a:p>
        </p:txBody>
      </p:sp>
      <p:sp>
        <p:nvSpPr>
          <p:cNvPr id="247" name="Rectangle 121"/>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0:02</a:t>
            </a:r>
          </a:p>
        </p:txBody>
      </p:sp>
      <p:sp>
        <p:nvSpPr>
          <p:cNvPr id="248" name="Rectangle 122"/>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a:t>0:01</a:t>
            </a:r>
          </a:p>
        </p:txBody>
      </p:sp>
      <p:sp>
        <p:nvSpPr>
          <p:cNvPr id="249" name="Rectangle 123"/>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End</a:t>
            </a:r>
          </a:p>
        </p:txBody>
      </p:sp>
      <p:sp>
        <p:nvSpPr>
          <p:cNvPr id="250" name="Rectangle 249"/>
          <p:cNvSpPr>
            <a:spLocks noChangeArrowheads="1"/>
          </p:cNvSpPr>
          <p:nvPr/>
        </p:nvSpPr>
        <p:spPr bwMode="auto">
          <a:xfrm>
            <a:off x="6477000" y="465147"/>
            <a:ext cx="1757363" cy="677109"/>
          </a:xfrm>
          <a:prstGeom prst="rect">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4500" b="1" dirty="0"/>
              <a:t>1:00</a:t>
            </a:r>
          </a:p>
        </p:txBody>
      </p:sp>
    </p:spTree>
    <p:extLst>
      <p:ext uri="{BB962C8B-B14F-4D97-AF65-F5344CB8AC3E}">
        <p14:creationId xmlns:p14="http://schemas.microsoft.com/office/powerpoint/2010/main" val="166457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72" restart="whenNotActive" fill="hold" evtFilter="cancelBubble" nodeType="interactiveSeq">
                <p:stCondLst>
                  <p:cond evt="onClick" delay="0">
                    <p:tgtEl>
                      <p:spTgt spid="8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7" restart="whenNotActive" fill="hold" evtFilter="cancelBubble" nodeType="interactiveSeq">
                <p:stCondLst>
                  <p:cond evt="onClick" delay="0">
                    <p:tgtEl>
                      <p:spTgt spid="83"/>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7"/>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92" restart="whenNotActive" fill="hold" evtFilter="cancelBubble" nodeType="interactiveSeq">
                <p:stCondLst>
                  <p:cond evt="onClick" delay="0">
                    <p:tgtEl>
                      <p:spTgt spid="89"/>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97" restart="whenNotActive" fill="hold" evtFilter="cancelBubble" nodeType="interactiveSeq">
                <p:stCondLst>
                  <p:cond evt="onClick" delay="0">
                    <p:tgtEl>
                      <p:spTgt spid="91"/>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seq concurrent="1" nextAc="seek">
              <p:cTn id="102" restart="whenNotActive" fill="hold" evtFilter="cancelBubble" nodeType="interactiveSeq">
                <p:stCondLst>
                  <p:cond evt="onClick" delay="0">
                    <p:tgtEl>
                      <p:spTgt spid="9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childTnLst>
                          </p:cTn>
                        </p:par>
                      </p:childTnLst>
                    </p:cTn>
                  </p:par>
                </p:childTnLst>
              </p:cTn>
              <p:nextCondLst>
                <p:cond evt="onClick" delay="0">
                  <p:tgtEl>
                    <p:spTgt spid="93"/>
                  </p:tgtEl>
                </p:cond>
              </p:nextCondLst>
            </p:seq>
            <p:seq concurrent="1" nextAc="seek">
              <p:cTn id="107" restart="whenNotActive" fill="hold" evtFilter="cancelBubble" nodeType="interactiveSeq">
                <p:stCondLst>
                  <p:cond evt="onClick" delay="0">
                    <p:tgtEl>
                      <p:spTgt spid="9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96"/>
                                        </p:tgtEl>
                                        <p:attrNameLst>
                                          <p:attrName>style.visibility</p:attrName>
                                        </p:attrNameLst>
                                      </p:cBhvr>
                                      <p:to>
                                        <p:strVal val="visible"/>
                                      </p:to>
                                    </p:set>
                                  </p:childTnLst>
                                </p:cTn>
                              </p:par>
                            </p:childTnLst>
                          </p:cTn>
                        </p:par>
                      </p:childTnLst>
                    </p:cTn>
                  </p:par>
                </p:childTnLst>
              </p:cTn>
              <p:nextCondLst>
                <p:cond evt="onClick" delay="0">
                  <p:tgtEl>
                    <p:spTgt spid="95"/>
                  </p:tgtEl>
                </p:cond>
              </p:nextCondLst>
            </p:seq>
            <p:seq concurrent="1" nextAc="seek">
              <p:cTn id="112" restart="whenNotActive" fill="hold" evtFilter="cancelBubble" nodeType="interactiveSeq">
                <p:stCondLst>
                  <p:cond evt="onClick" delay="0">
                    <p:tgtEl>
                      <p:spTgt spid="97"/>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98"/>
                                        </p:tgtEl>
                                        <p:attrNameLst>
                                          <p:attrName>style.visibility</p:attrName>
                                        </p:attrNameLst>
                                      </p:cBhvr>
                                      <p:to>
                                        <p:strVal val="visible"/>
                                      </p:to>
                                    </p:set>
                                  </p:childTnLst>
                                </p:cTn>
                              </p:par>
                            </p:childTnLst>
                          </p:cTn>
                        </p:par>
                      </p:childTnLst>
                    </p:cTn>
                  </p:par>
                </p:childTnLst>
              </p:cTn>
              <p:nextCondLst>
                <p:cond evt="onClick" delay="0">
                  <p:tgtEl>
                    <p:spTgt spid="97"/>
                  </p:tgtEl>
                </p:cond>
              </p:nextCondLst>
            </p:seq>
            <p:seq concurrent="1" nextAc="seek">
              <p:cTn id="117" restart="whenNotActive" fill="hold" evtFilter="cancelBubble" nodeType="interactiveSeq">
                <p:stCondLst>
                  <p:cond evt="onClick" delay="0">
                    <p:tgtEl>
                      <p:spTgt spid="99"/>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99"/>
                  </p:tgtEl>
                </p:cond>
              </p:nextCondLst>
            </p:seq>
            <p:seq concurrent="1" nextAc="seek">
              <p:cTn id="122" restart="whenNotActive" fill="hold" evtFilter="cancelBubble" nodeType="interactiveSeq">
                <p:stCondLst>
                  <p:cond evt="onClick" delay="0">
                    <p:tgtEl>
                      <p:spTgt spid="101"/>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2"/>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127" restart="whenNotActive" fill="hold" evtFilter="cancelBubble" nodeType="interactiveSeq">
                <p:stCondLst>
                  <p:cond evt="onClick" delay="0">
                    <p:tgtEl>
                      <p:spTgt spid="10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childTnLst>
                                </p:cTn>
                              </p:par>
                            </p:childTnLst>
                          </p:cTn>
                        </p:par>
                      </p:childTnLst>
                    </p:cTn>
                  </p:par>
                </p:childTnLst>
              </p:cTn>
              <p:nextCondLst>
                <p:cond evt="onClick" delay="0">
                  <p:tgtEl>
                    <p:spTgt spid="103"/>
                  </p:tgtEl>
                </p:cond>
              </p:nextCondLst>
            </p:seq>
            <p:seq concurrent="1" nextAc="seek">
              <p:cTn id="132" restart="whenNotActive" fill="hold" evtFilter="cancelBubble" nodeType="interactiveSeq">
                <p:stCondLst>
                  <p:cond evt="onClick" delay="0">
                    <p:tgtEl>
                      <p:spTgt spid="105"/>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6"/>
                                        </p:tgtEl>
                                        <p:attrNameLst>
                                          <p:attrName>style.visibility</p:attrName>
                                        </p:attrNameLst>
                                      </p:cBhvr>
                                      <p:to>
                                        <p:strVal val="visible"/>
                                      </p:to>
                                    </p:set>
                                  </p:childTnLst>
                                </p:cTn>
                              </p:par>
                            </p:childTnLst>
                          </p:cTn>
                        </p:par>
                      </p:childTnLst>
                    </p:cTn>
                  </p:par>
                </p:childTnLst>
              </p:cTn>
              <p:nextCondLst>
                <p:cond evt="onClick" delay="0">
                  <p:tgtEl>
                    <p:spTgt spid="105"/>
                  </p:tgtEl>
                </p:cond>
              </p:nextCondLst>
            </p:seq>
            <p:seq concurrent="1" nextAc="seek">
              <p:cTn id="137" restart="whenNotActive" fill="hold" evtFilter="cancelBubble" nodeType="interactiveSeq">
                <p:stCondLst>
                  <p:cond evt="onClick" delay="0">
                    <p:tgtEl>
                      <p:spTgt spid="107"/>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8"/>
                                        </p:tgtEl>
                                        <p:attrNameLst>
                                          <p:attrName>style.visibility</p:attrName>
                                        </p:attrNameLst>
                                      </p:cBhvr>
                                      <p:to>
                                        <p:strVal val="visible"/>
                                      </p:to>
                                    </p:set>
                                  </p:childTnLst>
                                </p:cTn>
                              </p:par>
                            </p:childTnLst>
                          </p:cTn>
                        </p:par>
                      </p:childTnLst>
                    </p:cTn>
                  </p:par>
                </p:childTnLst>
              </p:cTn>
              <p:nextCondLst>
                <p:cond evt="onClick" delay="0">
                  <p:tgtEl>
                    <p:spTgt spid="107"/>
                  </p:tgtEl>
                </p:cond>
              </p:nextCondLst>
            </p:seq>
            <p:seq concurrent="1" nextAc="seek">
              <p:cTn id="142" restart="whenNotActive" fill="hold" evtFilter="cancelBubble" nodeType="interactiveSeq">
                <p:stCondLst>
                  <p:cond evt="onClick" delay="0">
                    <p:tgtEl>
                      <p:spTgt spid="109"/>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10"/>
                                        </p:tgtEl>
                                        <p:attrNameLst>
                                          <p:attrName>style.visibility</p:attrName>
                                        </p:attrNameLst>
                                      </p:cBhvr>
                                      <p:to>
                                        <p:strVal val="visible"/>
                                      </p:to>
                                    </p:set>
                                  </p:childTnLst>
                                </p:cTn>
                              </p:par>
                            </p:childTnLst>
                          </p:cTn>
                        </p:par>
                      </p:childTnLst>
                    </p:cTn>
                  </p:par>
                </p:childTnLst>
              </p:cTn>
              <p:nextCondLst>
                <p:cond evt="onClick" delay="0">
                  <p:tgtEl>
                    <p:spTgt spid="109"/>
                  </p:tgtEl>
                </p:cond>
              </p:nextCondLst>
            </p:seq>
            <p:seq concurrent="1" nextAc="seek">
              <p:cTn id="147" restart="whenNotActive" fill="hold" evtFilter="cancelBubble" nodeType="interactiveSeq">
                <p:stCondLst>
                  <p:cond evt="onClick" delay="0">
                    <p:tgtEl>
                      <p:spTgt spid="111"/>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2"/>
                                        </p:tgtEl>
                                        <p:attrNameLst>
                                          <p:attrName>style.visibility</p:attrName>
                                        </p:attrNameLst>
                                      </p:cBhvr>
                                      <p:to>
                                        <p:strVal val="visible"/>
                                      </p:to>
                                    </p:set>
                                  </p:childTnLst>
                                </p:cTn>
                              </p:par>
                            </p:childTnLst>
                          </p:cTn>
                        </p:par>
                      </p:childTnLst>
                    </p:cTn>
                  </p:par>
                </p:childTnLst>
              </p:cTn>
              <p:nextCondLst>
                <p:cond evt="onClick" delay="0">
                  <p:tgtEl>
                    <p:spTgt spid="111"/>
                  </p:tgtEl>
                </p:cond>
              </p:nextCondLst>
            </p:seq>
            <p:seq concurrent="1" nextAc="seek">
              <p:cTn id="152" restart="whenNotActive" fill="hold" evtFilter="cancelBubble" nodeType="interactiveSeq">
                <p:stCondLst>
                  <p:cond evt="onClick" delay="0">
                    <p:tgtEl>
                      <p:spTgt spid="250"/>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0" nodeType="clickEffect">
                                  <p:stCondLst>
                                    <p:cond delay="0"/>
                                  </p:stCondLst>
                                  <p:childTnLst>
                                    <p:set>
                                      <p:cBhvr>
                                        <p:cTn id="156" dur="1" fill="hold">
                                          <p:stCondLst>
                                            <p:cond delay="0"/>
                                          </p:stCondLst>
                                        </p:cTn>
                                        <p:tgtEl>
                                          <p:spTgt spid="250"/>
                                        </p:tgtEl>
                                        <p:attrNameLst>
                                          <p:attrName>style.visibility</p:attrName>
                                        </p:attrNameLst>
                                      </p:cBhvr>
                                      <p:to>
                                        <p:strVal val="hidden"/>
                                      </p:to>
                                    </p:set>
                                  </p:childTnLst>
                                </p:cTn>
                              </p:par>
                              <p:par>
                                <p:cTn id="157" presetID="1" presetClass="entr" presetSubtype="0" fill="hold" grpId="0" nodeType="withEffect">
                                  <p:stCondLst>
                                    <p:cond delay="0"/>
                                  </p:stCondLst>
                                  <p:childTnLst>
                                    <p:set>
                                      <p:cBhvr>
                                        <p:cTn id="158" dur="1" fill="hold">
                                          <p:stCondLst>
                                            <p:cond delay="0"/>
                                          </p:stCondLst>
                                        </p:cTn>
                                        <p:tgtEl>
                                          <p:spTgt spid="189"/>
                                        </p:tgtEl>
                                        <p:attrNameLst>
                                          <p:attrName>style.visibility</p:attrName>
                                        </p:attrNameLst>
                                      </p:cBhvr>
                                      <p:to>
                                        <p:strVal val="visible"/>
                                      </p:to>
                                    </p:set>
                                  </p:childTnLst>
                                </p:cTn>
                              </p:par>
                            </p:childTnLst>
                          </p:cTn>
                        </p:par>
                        <p:par>
                          <p:cTn id="159" fill="hold">
                            <p:stCondLst>
                              <p:cond delay="0"/>
                            </p:stCondLst>
                            <p:childTnLst>
                              <p:par>
                                <p:cTn id="160" presetID="1" presetClass="entr" presetSubtype="0" fill="hold" grpId="0" nodeType="afterEffect">
                                  <p:stCondLst>
                                    <p:cond delay="1000"/>
                                  </p:stCondLst>
                                  <p:childTnLst>
                                    <p:set>
                                      <p:cBhvr>
                                        <p:cTn id="161" dur="1" fill="hold">
                                          <p:stCondLst>
                                            <p:cond delay="0"/>
                                          </p:stCondLst>
                                        </p:cTn>
                                        <p:tgtEl>
                                          <p:spTgt spid="190"/>
                                        </p:tgtEl>
                                        <p:attrNameLst>
                                          <p:attrName>style.visibility</p:attrName>
                                        </p:attrNameLst>
                                      </p:cBhvr>
                                      <p:to>
                                        <p:strVal val="visible"/>
                                      </p:to>
                                    </p:set>
                                  </p:childTnLst>
                                </p:cTn>
                              </p:par>
                            </p:childTnLst>
                          </p:cTn>
                        </p:par>
                        <p:par>
                          <p:cTn id="162" fill="hold">
                            <p:stCondLst>
                              <p:cond delay="1000"/>
                            </p:stCondLst>
                            <p:childTnLst>
                              <p:par>
                                <p:cTn id="163" presetID="1" presetClass="entr" presetSubtype="0" fill="hold" grpId="0" nodeType="afterEffect">
                                  <p:stCondLst>
                                    <p:cond delay="1000"/>
                                  </p:stCondLst>
                                  <p:childTnLst>
                                    <p:set>
                                      <p:cBhvr>
                                        <p:cTn id="164" dur="1" fill="hold">
                                          <p:stCondLst>
                                            <p:cond delay="0"/>
                                          </p:stCondLst>
                                        </p:cTn>
                                        <p:tgtEl>
                                          <p:spTgt spid="191"/>
                                        </p:tgtEl>
                                        <p:attrNameLst>
                                          <p:attrName>style.visibility</p:attrName>
                                        </p:attrNameLst>
                                      </p:cBhvr>
                                      <p:to>
                                        <p:strVal val="visible"/>
                                      </p:to>
                                    </p:set>
                                  </p:childTnLst>
                                </p:cTn>
                              </p:par>
                            </p:childTnLst>
                          </p:cTn>
                        </p:par>
                        <p:par>
                          <p:cTn id="165" fill="hold">
                            <p:stCondLst>
                              <p:cond delay="2000"/>
                            </p:stCondLst>
                            <p:childTnLst>
                              <p:par>
                                <p:cTn id="166" presetID="1" presetClass="entr" presetSubtype="0" fill="hold" grpId="0" nodeType="afterEffect">
                                  <p:stCondLst>
                                    <p:cond delay="1000"/>
                                  </p:stCondLst>
                                  <p:childTnLst>
                                    <p:set>
                                      <p:cBhvr>
                                        <p:cTn id="167" dur="1" fill="hold">
                                          <p:stCondLst>
                                            <p:cond delay="0"/>
                                          </p:stCondLst>
                                        </p:cTn>
                                        <p:tgtEl>
                                          <p:spTgt spid="192"/>
                                        </p:tgtEl>
                                        <p:attrNameLst>
                                          <p:attrName>style.visibility</p:attrName>
                                        </p:attrNameLst>
                                      </p:cBhvr>
                                      <p:to>
                                        <p:strVal val="visible"/>
                                      </p:to>
                                    </p:set>
                                  </p:childTnLst>
                                </p:cTn>
                              </p:par>
                            </p:childTnLst>
                          </p:cTn>
                        </p:par>
                        <p:par>
                          <p:cTn id="168" fill="hold">
                            <p:stCondLst>
                              <p:cond delay="3000"/>
                            </p:stCondLst>
                            <p:childTnLst>
                              <p:par>
                                <p:cTn id="169" presetID="1" presetClass="entr" presetSubtype="0" fill="hold" grpId="0" nodeType="afterEffect">
                                  <p:stCondLst>
                                    <p:cond delay="1000"/>
                                  </p:stCondLst>
                                  <p:childTnLst>
                                    <p:set>
                                      <p:cBhvr>
                                        <p:cTn id="170" dur="1" fill="hold">
                                          <p:stCondLst>
                                            <p:cond delay="0"/>
                                          </p:stCondLst>
                                        </p:cTn>
                                        <p:tgtEl>
                                          <p:spTgt spid="193"/>
                                        </p:tgtEl>
                                        <p:attrNameLst>
                                          <p:attrName>style.visibility</p:attrName>
                                        </p:attrNameLst>
                                      </p:cBhvr>
                                      <p:to>
                                        <p:strVal val="visible"/>
                                      </p:to>
                                    </p:set>
                                  </p:childTnLst>
                                </p:cTn>
                              </p:par>
                            </p:childTnLst>
                          </p:cTn>
                        </p:par>
                        <p:par>
                          <p:cTn id="171" fill="hold">
                            <p:stCondLst>
                              <p:cond delay="4000"/>
                            </p:stCondLst>
                            <p:childTnLst>
                              <p:par>
                                <p:cTn id="172" presetID="1" presetClass="entr" presetSubtype="0" fill="hold" grpId="0" nodeType="afterEffect">
                                  <p:stCondLst>
                                    <p:cond delay="1000"/>
                                  </p:stCondLst>
                                  <p:childTnLst>
                                    <p:set>
                                      <p:cBhvr>
                                        <p:cTn id="173" dur="1" fill="hold">
                                          <p:stCondLst>
                                            <p:cond delay="0"/>
                                          </p:stCondLst>
                                        </p:cTn>
                                        <p:tgtEl>
                                          <p:spTgt spid="194"/>
                                        </p:tgtEl>
                                        <p:attrNameLst>
                                          <p:attrName>style.visibility</p:attrName>
                                        </p:attrNameLst>
                                      </p:cBhvr>
                                      <p:to>
                                        <p:strVal val="visible"/>
                                      </p:to>
                                    </p:set>
                                  </p:childTnLst>
                                </p:cTn>
                              </p:par>
                            </p:childTnLst>
                          </p:cTn>
                        </p:par>
                        <p:par>
                          <p:cTn id="174" fill="hold">
                            <p:stCondLst>
                              <p:cond delay="5000"/>
                            </p:stCondLst>
                            <p:childTnLst>
                              <p:par>
                                <p:cTn id="175" presetID="1" presetClass="entr" presetSubtype="0" fill="hold" grpId="0" nodeType="afterEffect">
                                  <p:stCondLst>
                                    <p:cond delay="1000"/>
                                  </p:stCondLst>
                                  <p:childTnLst>
                                    <p:set>
                                      <p:cBhvr>
                                        <p:cTn id="176" dur="1" fill="hold">
                                          <p:stCondLst>
                                            <p:cond delay="0"/>
                                          </p:stCondLst>
                                        </p:cTn>
                                        <p:tgtEl>
                                          <p:spTgt spid="195"/>
                                        </p:tgtEl>
                                        <p:attrNameLst>
                                          <p:attrName>style.visibility</p:attrName>
                                        </p:attrNameLst>
                                      </p:cBhvr>
                                      <p:to>
                                        <p:strVal val="visible"/>
                                      </p:to>
                                    </p:set>
                                  </p:childTnLst>
                                </p:cTn>
                              </p:par>
                            </p:childTnLst>
                          </p:cTn>
                        </p:par>
                        <p:par>
                          <p:cTn id="177" fill="hold">
                            <p:stCondLst>
                              <p:cond delay="6000"/>
                            </p:stCondLst>
                            <p:childTnLst>
                              <p:par>
                                <p:cTn id="178" presetID="1" presetClass="entr" presetSubtype="0" fill="hold" grpId="0" nodeType="afterEffect">
                                  <p:stCondLst>
                                    <p:cond delay="1000"/>
                                  </p:stCondLst>
                                  <p:childTnLst>
                                    <p:set>
                                      <p:cBhvr>
                                        <p:cTn id="179" dur="1" fill="hold">
                                          <p:stCondLst>
                                            <p:cond delay="0"/>
                                          </p:stCondLst>
                                        </p:cTn>
                                        <p:tgtEl>
                                          <p:spTgt spid="196"/>
                                        </p:tgtEl>
                                        <p:attrNameLst>
                                          <p:attrName>style.visibility</p:attrName>
                                        </p:attrNameLst>
                                      </p:cBhvr>
                                      <p:to>
                                        <p:strVal val="visible"/>
                                      </p:to>
                                    </p:set>
                                  </p:childTnLst>
                                </p:cTn>
                              </p:par>
                            </p:childTnLst>
                          </p:cTn>
                        </p:par>
                        <p:par>
                          <p:cTn id="180" fill="hold">
                            <p:stCondLst>
                              <p:cond delay="7000"/>
                            </p:stCondLst>
                            <p:childTnLst>
                              <p:par>
                                <p:cTn id="181" presetID="1" presetClass="entr" presetSubtype="0" fill="hold" grpId="0" nodeType="afterEffect">
                                  <p:stCondLst>
                                    <p:cond delay="1000"/>
                                  </p:stCondLst>
                                  <p:childTnLst>
                                    <p:set>
                                      <p:cBhvr>
                                        <p:cTn id="182" dur="1" fill="hold">
                                          <p:stCondLst>
                                            <p:cond delay="0"/>
                                          </p:stCondLst>
                                        </p:cTn>
                                        <p:tgtEl>
                                          <p:spTgt spid="197"/>
                                        </p:tgtEl>
                                        <p:attrNameLst>
                                          <p:attrName>style.visibility</p:attrName>
                                        </p:attrNameLst>
                                      </p:cBhvr>
                                      <p:to>
                                        <p:strVal val="visible"/>
                                      </p:to>
                                    </p:set>
                                  </p:childTnLst>
                                </p:cTn>
                              </p:par>
                            </p:childTnLst>
                          </p:cTn>
                        </p:par>
                        <p:par>
                          <p:cTn id="183" fill="hold">
                            <p:stCondLst>
                              <p:cond delay="8000"/>
                            </p:stCondLst>
                            <p:childTnLst>
                              <p:par>
                                <p:cTn id="184" presetID="1" presetClass="entr" presetSubtype="0" fill="hold" grpId="0" nodeType="afterEffect">
                                  <p:stCondLst>
                                    <p:cond delay="1000"/>
                                  </p:stCondLst>
                                  <p:childTnLst>
                                    <p:set>
                                      <p:cBhvr>
                                        <p:cTn id="185" dur="1" fill="hold">
                                          <p:stCondLst>
                                            <p:cond delay="0"/>
                                          </p:stCondLst>
                                        </p:cTn>
                                        <p:tgtEl>
                                          <p:spTgt spid="198"/>
                                        </p:tgtEl>
                                        <p:attrNameLst>
                                          <p:attrName>style.visibility</p:attrName>
                                        </p:attrNameLst>
                                      </p:cBhvr>
                                      <p:to>
                                        <p:strVal val="visible"/>
                                      </p:to>
                                    </p:set>
                                  </p:childTnLst>
                                </p:cTn>
                              </p:par>
                            </p:childTnLst>
                          </p:cTn>
                        </p:par>
                        <p:par>
                          <p:cTn id="186" fill="hold">
                            <p:stCondLst>
                              <p:cond delay="9000"/>
                            </p:stCondLst>
                            <p:childTnLst>
                              <p:par>
                                <p:cTn id="187" presetID="1" presetClass="entr" presetSubtype="0" fill="hold" grpId="0" nodeType="afterEffect">
                                  <p:stCondLst>
                                    <p:cond delay="1000"/>
                                  </p:stCondLst>
                                  <p:childTnLst>
                                    <p:set>
                                      <p:cBhvr>
                                        <p:cTn id="188" dur="1" fill="hold">
                                          <p:stCondLst>
                                            <p:cond delay="0"/>
                                          </p:stCondLst>
                                        </p:cTn>
                                        <p:tgtEl>
                                          <p:spTgt spid="199"/>
                                        </p:tgtEl>
                                        <p:attrNameLst>
                                          <p:attrName>style.visibility</p:attrName>
                                        </p:attrNameLst>
                                      </p:cBhvr>
                                      <p:to>
                                        <p:strVal val="visible"/>
                                      </p:to>
                                    </p:set>
                                  </p:childTnLst>
                                </p:cTn>
                              </p:par>
                            </p:childTnLst>
                          </p:cTn>
                        </p:par>
                        <p:par>
                          <p:cTn id="189" fill="hold">
                            <p:stCondLst>
                              <p:cond delay="10000"/>
                            </p:stCondLst>
                            <p:childTnLst>
                              <p:par>
                                <p:cTn id="190" presetID="1" presetClass="entr" presetSubtype="0" fill="hold" grpId="0" nodeType="afterEffect">
                                  <p:stCondLst>
                                    <p:cond delay="1000"/>
                                  </p:stCondLst>
                                  <p:childTnLst>
                                    <p:set>
                                      <p:cBhvr>
                                        <p:cTn id="191" dur="1" fill="hold">
                                          <p:stCondLst>
                                            <p:cond delay="0"/>
                                          </p:stCondLst>
                                        </p:cTn>
                                        <p:tgtEl>
                                          <p:spTgt spid="200"/>
                                        </p:tgtEl>
                                        <p:attrNameLst>
                                          <p:attrName>style.visibility</p:attrName>
                                        </p:attrNameLst>
                                      </p:cBhvr>
                                      <p:to>
                                        <p:strVal val="visible"/>
                                      </p:to>
                                    </p:set>
                                  </p:childTnLst>
                                </p:cTn>
                              </p:par>
                            </p:childTnLst>
                          </p:cTn>
                        </p:par>
                        <p:par>
                          <p:cTn id="192" fill="hold">
                            <p:stCondLst>
                              <p:cond delay="11000"/>
                            </p:stCondLst>
                            <p:childTnLst>
                              <p:par>
                                <p:cTn id="193" presetID="1" presetClass="entr" presetSubtype="0" fill="hold" grpId="0" nodeType="afterEffect">
                                  <p:stCondLst>
                                    <p:cond delay="1000"/>
                                  </p:stCondLst>
                                  <p:childTnLst>
                                    <p:set>
                                      <p:cBhvr>
                                        <p:cTn id="194" dur="1" fill="hold">
                                          <p:stCondLst>
                                            <p:cond delay="0"/>
                                          </p:stCondLst>
                                        </p:cTn>
                                        <p:tgtEl>
                                          <p:spTgt spid="201"/>
                                        </p:tgtEl>
                                        <p:attrNameLst>
                                          <p:attrName>style.visibility</p:attrName>
                                        </p:attrNameLst>
                                      </p:cBhvr>
                                      <p:to>
                                        <p:strVal val="visible"/>
                                      </p:to>
                                    </p:set>
                                  </p:childTnLst>
                                </p:cTn>
                              </p:par>
                            </p:childTnLst>
                          </p:cTn>
                        </p:par>
                        <p:par>
                          <p:cTn id="195" fill="hold">
                            <p:stCondLst>
                              <p:cond delay="12000"/>
                            </p:stCondLst>
                            <p:childTnLst>
                              <p:par>
                                <p:cTn id="196" presetID="1" presetClass="entr" presetSubtype="0" fill="hold" grpId="0" nodeType="afterEffect">
                                  <p:stCondLst>
                                    <p:cond delay="1000"/>
                                  </p:stCondLst>
                                  <p:childTnLst>
                                    <p:set>
                                      <p:cBhvr>
                                        <p:cTn id="197" dur="1" fill="hold">
                                          <p:stCondLst>
                                            <p:cond delay="0"/>
                                          </p:stCondLst>
                                        </p:cTn>
                                        <p:tgtEl>
                                          <p:spTgt spid="202"/>
                                        </p:tgtEl>
                                        <p:attrNameLst>
                                          <p:attrName>style.visibility</p:attrName>
                                        </p:attrNameLst>
                                      </p:cBhvr>
                                      <p:to>
                                        <p:strVal val="visible"/>
                                      </p:to>
                                    </p:set>
                                  </p:childTnLst>
                                </p:cTn>
                              </p:par>
                            </p:childTnLst>
                          </p:cTn>
                        </p:par>
                        <p:par>
                          <p:cTn id="198" fill="hold">
                            <p:stCondLst>
                              <p:cond delay="13000"/>
                            </p:stCondLst>
                            <p:childTnLst>
                              <p:par>
                                <p:cTn id="199" presetID="1" presetClass="entr" presetSubtype="0" fill="hold" grpId="0" nodeType="afterEffect">
                                  <p:stCondLst>
                                    <p:cond delay="1000"/>
                                  </p:stCondLst>
                                  <p:childTnLst>
                                    <p:set>
                                      <p:cBhvr>
                                        <p:cTn id="200" dur="1" fill="hold">
                                          <p:stCondLst>
                                            <p:cond delay="0"/>
                                          </p:stCondLst>
                                        </p:cTn>
                                        <p:tgtEl>
                                          <p:spTgt spid="203"/>
                                        </p:tgtEl>
                                        <p:attrNameLst>
                                          <p:attrName>style.visibility</p:attrName>
                                        </p:attrNameLst>
                                      </p:cBhvr>
                                      <p:to>
                                        <p:strVal val="visible"/>
                                      </p:to>
                                    </p:set>
                                  </p:childTnLst>
                                </p:cTn>
                              </p:par>
                            </p:childTnLst>
                          </p:cTn>
                        </p:par>
                        <p:par>
                          <p:cTn id="201" fill="hold">
                            <p:stCondLst>
                              <p:cond delay="14000"/>
                            </p:stCondLst>
                            <p:childTnLst>
                              <p:par>
                                <p:cTn id="202" presetID="1" presetClass="entr" presetSubtype="0" fill="hold" grpId="0" nodeType="afterEffect">
                                  <p:stCondLst>
                                    <p:cond delay="1000"/>
                                  </p:stCondLst>
                                  <p:childTnLst>
                                    <p:set>
                                      <p:cBhvr>
                                        <p:cTn id="203" dur="1" fill="hold">
                                          <p:stCondLst>
                                            <p:cond delay="0"/>
                                          </p:stCondLst>
                                        </p:cTn>
                                        <p:tgtEl>
                                          <p:spTgt spid="204"/>
                                        </p:tgtEl>
                                        <p:attrNameLst>
                                          <p:attrName>style.visibility</p:attrName>
                                        </p:attrNameLst>
                                      </p:cBhvr>
                                      <p:to>
                                        <p:strVal val="visible"/>
                                      </p:to>
                                    </p:set>
                                  </p:childTnLst>
                                </p:cTn>
                              </p:par>
                            </p:childTnLst>
                          </p:cTn>
                        </p:par>
                        <p:par>
                          <p:cTn id="204" fill="hold">
                            <p:stCondLst>
                              <p:cond delay="15000"/>
                            </p:stCondLst>
                            <p:childTnLst>
                              <p:par>
                                <p:cTn id="205" presetID="1" presetClass="entr" presetSubtype="0" fill="hold" grpId="0" nodeType="afterEffect">
                                  <p:stCondLst>
                                    <p:cond delay="1000"/>
                                  </p:stCondLst>
                                  <p:childTnLst>
                                    <p:set>
                                      <p:cBhvr>
                                        <p:cTn id="206" dur="1" fill="hold">
                                          <p:stCondLst>
                                            <p:cond delay="0"/>
                                          </p:stCondLst>
                                        </p:cTn>
                                        <p:tgtEl>
                                          <p:spTgt spid="205"/>
                                        </p:tgtEl>
                                        <p:attrNameLst>
                                          <p:attrName>style.visibility</p:attrName>
                                        </p:attrNameLst>
                                      </p:cBhvr>
                                      <p:to>
                                        <p:strVal val="visible"/>
                                      </p:to>
                                    </p:set>
                                  </p:childTnLst>
                                </p:cTn>
                              </p:par>
                            </p:childTnLst>
                          </p:cTn>
                        </p:par>
                        <p:par>
                          <p:cTn id="207" fill="hold">
                            <p:stCondLst>
                              <p:cond delay="16000"/>
                            </p:stCondLst>
                            <p:childTnLst>
                              <p:par>
                                <p:cTn id="208" presetID="1" presetClass="entr" presetSubtype="0" fill="hold" grpId="0" nodeType="afterEffect">
                                  <p:stCondLst>
                                    <p:cond delay="1000"/>
                                  </p:stCondLst>
                                  <p:childTnLst>
                                    <p:set>
                                      <p:cBhvr>
                                        <p:cTn id="209" dur="1" fill="hold">
                                          <p:stCondLst>
                                            <p:cond delay="0"/>
                                          </p:stCondLst>
                                        </p:cTn>
                                        <p:tgtEl>
                                          <p:spTgt spid="206"/>
                                        </p:tgtEl>
                                        <p:attrNameLst>
                                          <p:attrName>style.visibility</p:attrName>
                                        </p:attrNameLst>
                                      </p:cBhvr>
                                      <p:to>
                                        <p:strVal val="visible"/>
                                      </p:to>
                                    </p:set>
                                  </p:childTnLst>
                                </p:cTn>
                              </p:par>
                            </p:childTnLst>
                          </p:cTn>
                        </p:par>
                        <p:par>
                          <p:cTn id="210" fill="hold">
                            <p:stCondLst>
                              <p:cond delay="17000"/>
                            </p:stCondLst>
                            <p:childTnLst>
                              <p:par>
                                <p:cTn id="211" presetID="1" presetClass="entr" presetSubtype="0" fill="hold" grpId="0" nodeType="afterEffect">
                                  <p:stCondLst>
                                    <p:cond delay="1000"/>
                                  </p:stCondLst>
                                  <p:childTnLst>
                                    <p:set>
                                      <p:cBhvr>
                                        <p:cTn id="212" dur="1" fill="hold">
                                          <p:stCondLst>
                                            <p:cond delay="0"/>
                                          </p:stCondLst>
                                        </p:cTn>
                                        <p:tgtEl>
                                          <p:spTgt spid="207"/>
                                        </p:tgtEl>
                                        <p:attrNameLst>
                                          <p:attrName>style.visibility</p:attrName>
                                        </p:attrNameLst>
                                      </p:cBhvr>
                                      <p:to>
                                        <p:strVal val="visible"/>
                                      </p:to>
                                    </p:set>
                                  </p:childTnLst>
                                </p:cTn>
                              </p:par>
                            </p:childTnLst>
                          </p:cTn>
                        </p:par>
                        <p:par>
                          <p:cTn id="213" fill="hold">
                            <p:stCondLst>
                              <p:cond delay="18000"/>
                            </p:stCondLst>
                            <p:childTnLst>
                              <p:par>
                                <p:cTn id="214" presetID="1" presetClass="entr" presetSubtype="0" fill="hold" grpId="0" nodeType="afterEffect">
                                  <p:stCondLst>
                                    <p:cond delay="1000"/>
                                  </p:stCondLst>
                                  <p:childTnLst>
                                    <p:set>
                                      <p:cBhvr>
                                        <p:cTn id="215" dur="1" fill="hold">
                                          <p:stCondLst>
                                            <p:cond delay="0"/>
                                          </p:stCondLst>
                                        </p:cTn>
                                        <p:tgtEl>
                                          <p:spTgt spid="208"/>
                                        </p:tgtEl>
                                        <p:attrNameLst>
                                          <p:attrName>style.visibility</p:attrName>
                                        </p:attrNameLst>
                                      </p:cBhvr>
                                      <p:to>
                                        <p:strVal val="visible"/>
                                      </p:to>
                                    </p:set>
                                  </p:childTnLst>
                                </p:cTn>
                              </p:par>
                            </p:childTnLst>
                          </p:cTn>
                        </p:par>
                        <p:par>
                          <p:cTn id="216" fill="hold">
                            <p:stCondLst>
                              <p:cond delay="19000"/>
                            </p:stCondLst>
                            <p:childTnLst>
                              <p:par>
                                <p:cTn id="217" presetID="1" presetClass="entr" presetSubtype="0" fill="hold" grpId="0" nodeType="afterEffect">
                                  <p:stCondLst>
                                    <p:cond delay="1000"/>
                                  </p:stCondLst>
                                  <p:childTnLst>
                                    <p:set>
                                      <p:cBhvr>
                                        <p:cTn id="218" dur="1" fill="hold">
                                          <p:stCondLst>
                                            <p:cond delay="0"/>
                                          </p:stCondLst>
                                        </p:cTn>
                                        <p:tgtEl>
                                          <p:spTgt spid="209"/>
                                        </p:tgtEl>
                                        <p:attrNameLst>
                                          <p:attrName>style.visibility</p:attrName>
                                        </p:attrNameLst>
                                      </p:cBhvr>
                                      <p:to>
                                        <p:strVal val="visible"/>
                                      </p:to>
                                    </p:set>
                                  </p:childTnLst>
                                </p:cTn>
                              </p:par>
                            </p:childTnLst>
                          </p:cTn>
                        </p:par>
                        <p:par>
                          <p:cTn id="219" fill="hold">
                            <p:stCondLst>
                              <p:cond delay="20000"/>
                            </p:stCondLst>
                            <p:childTnLst>
                              <p:par>
                                <p:cTn id="220" presetID="1" presetClass="entr" presetSubtype="0" fill="hold" grpId="0" nodeType="afterEffect">
                                  <p:stCondLst>
                                    <p:cond delay="1000"/>
                                  </p:stCondLst>
                                  <p:childTnLst>
                                    <p:set>
                                      <p:cBhvr>
                                        <p:cTn id="221" dur="1" fill="hold">
                                          <p:stCondLst>
                                            <p:cond delay="0"/>
                                          </p:stCondLst>
                                        </p:cTn>
                                        <p:tgtEl>
                                          <p:spTgt spid="210"/>
                                        </p:tgtEl>
                                        <p:attrNameLst>
                                          <p:attrName>style.visibility</p:attrName>
                                        </p:attrNameLst>
                                      </p:cBhvr>
                                      <p:to>
                                        <p:strVal val="visible"/>
                                      </p:to>
                                    </p:set>
                                  </p:childTnLst>
                                </p:cTn>
                              </p:par>
                            </p:childTnLst>
                          </p:cTn>
                        </p:par>
                        <p:par>
                          <p:cTn id="222" fill="hold">
                            <p:stCondLst>
                              <p:cond delay="21000"/>
                            </p:stCondLst>
                            <p:childTnLst>
                              <p:par>
                                <p:cTn id="223" presetID="1" presetClass="entr" presetSubtype="0" fill="hold" grpId="0" nodeType="afterEffect">
                                  <p:stCondLst>
                                    <p:cond delay="1000"/>
                                  </p:stCondLst>
                                  <p:childTnLst>
                                    <p:set>
                                      <p:cBhvr>
                                        <p:cTn id="224" dur="1" fill="hold">
                                          <p:stCondLst>
                                            <p:cond delay="0"/>
                                          </p:stCondLst>
                                        </p:cTn>
                                        <p:tgtEl>
                                          <p:spTgt spid="211"/>
                                        </p:tgtEl>
                                        <p:attrNameLst>
                                          <p:attrName>style.visibility</p:attrName>
                                        </p:attrNameLst>
                                      </p:cBhvr>
                                      <p:to>
                                        <p:strVal val="visible"/>
                                      </p:to>
                                    </p:set>
                                  </p:childTnLst>
                                </p:cTn>
                              </p:par>
                            </p:childTnLst>
                          </p:cTn>
                        </p:par>
                        <p:par>
                          <p:cTn id="225" fill="hold">
                            <p:stCondLst>
                              <p:cond delay="22000"/>
                            </p:stCondLst>
                            <p:childTnLst>
                              <p:par>
                                <p:cTn id="226" presetID="1" presetClass="entr" presetSubtype="0" fill="hold" grpId="0" nodeType="afterEffect">
                                  <p:stCondLst>
                                    <p:cond delay="1000"/>
                                  </p:stCondLst>
                                  <p:childTnLst>
                                    <p:set>
                                      <p:cBhvr>
                                        <p:cTn id="227" dur="1" fill="hold">
                                          <p:stCondLst>
                                            <p:cond delay="0"/>
                                          </p:stCondLst>
                                        </p:cTn>
                                        <p:tgtEl>
                                          <p:spTgt spid="212"/>
                                        </p:tgtEl>
                                        <p:attrNameLst>
                                          <p:attrName>style.visibility</p:attrName>
                                        </p:attrNameLst>
                                      </p:cBhvr>
                                      <p:to>
                                        <p:strVal val="visible"/>
                                      </p:to>
                                    </p:set>
                                  </p:childTnLst>
                                </p:cTn>
                              </p:par>
                            </p:childTnLst>
                          </p:cTn>
                        </p:par>
                        <p:par>
                          <p:cTn id="228" fill="hold">
                            <p:stCondLst>
                              <p:cond delay="23000"/>
                            </p:stCondLst>
                            <p:childTnLst>
                              <p:par>
                                <p:cTn id="229" presetID="1" presetClass="entr" presetSubtype="0" fill="hold" grpId="0" nodeType="afterEffect">
                                  <p:stCondLst>
                                    <p:cond delay="1000"/>
                                  </p:stCondLst>
                                  <p:childTnLst>
                                    <p:set>
                                      <p:cBhvr>
                                        <p:cTn id="230" dur="1" fill="hold">
                                          <p:stCondLst>
                                            <p:cond delay="0"/>
                                          </p:stCondLst>
                                        </p:cTn>
                                        <p:tgtEl>
                                          <p:spTgt spid="213"/>
                                        </p:tgtEl>
                                        <p:attrNameLst>
                                          <p:attrName>style.visibility</p:attrName>
                                        </p:attrNameLst>
                                      </p:cBhvr>
                                      <p:to>
                                        <p:strVal val="visible"/>
                                      </p:to>
                                    </p:set>
                                  </p:childTnLst>
                                </p:cTn>
                              </p:par>
                            </p:childTnLst>
                          </p:cTn>
                        </p:par>
                        <p:par>
                          <p:cTn id="231" fill="hold">
                            <p:stCondLst>
                              <p:cond delay="24000"/>
                            </p:stCondLst>
                            <p:childTnLst>
                              <p:par>
                                <p:cTn id="232" presetID="1" presetClass="entr" presetSubtype="0" fill="hold" grpId="0" nodeType="afterEffect">
                                  <p:stCondLst>
                                    <p:cond delay="1000"/>
                                  </p:stCondLst>
                                  <p:childTnLst>
                                    <p:set>
                                      <p:cBhvr>
                                        <p:cTn id="233" dur="1" fill="hold">
                                          <p:stCondLst>
                                            <p:cond delay="0"/>
                                          </p:stCondLst>
                                        </p:cTn>
                                        <p:tgtEl>
                                          <p:spTgt spid="214"/>
                                        </p:tgtEl>
                                        <p:attrNameLst>
                                          <p:attrName>style.visibility</p:attrName>
                                        </p:attrNameLst>
                                      </p:cBhvr>
                                      <p:to>
                                        <p:strVal val="visible"/>
                                      </p:to>
                                    </p:set>
                                  </p:childTnLst>
                                </p:cTn>
                              </p:par>
                            </p:childTnLst>
                          </p:cTn>
                        </p:par>
                        <p:par>
                          <p:cTn id="234" fill="hold">
                            <p:stCondLst>
                              <p:cond delay="25000"/>
                            </p:stCondLst>
                            <p:childTnLst>
                              <p:par>
                                <p:cTn id="235" presetID="1" presetClass="entr" presetSubtype="0" fill="hold" grpId="0" nodeType="afterEffect">
                                  <p:stCondLst>
                                    <p:cond delay="1000"/>
                                  </p:stCondLst>
                                  <p:childTnLst>
                                    <p:set>
                                      <p:cBhvr>
                                        <p:cTn id="236" dur="1" fill="hold">
                                          <p:stCondLst>
                                            <p:cond delay="0"/>
                                          </p:stCondLst>
                                        </p:cTn>
                                        <p:tgtEl>
                                          <p:spTgt spid="215"/>
                                        </p:tgtEl>
                                        <p:attrNameLst>
                                          <p:attrName>style.visibility</p:attrName>
                                        </p:attrNameLst>
                                      </p:cBhvr>
                                      <p:to>
                                        <p:strVal val="visible"/>
                                      </p:to>
                                    </p:set>
                                  </p:childTnLst>
                                </p:cTn>
                              </p:par>
                            </p:childTnLst>
                          </p:cTn>
                        </p:par>
                        <p:par>
                          <p:cTn id="237" fill="hold">
                            <p:stCondLst>
                              <p:cond delay="26000"/>
                            </p:stCondLst>
                            <p:childTnLst>
                              <p:par>
                                <p:cTn id="238" presetID="1" presetClass="entr" presetSubtype="0" fill="hold" grpId="0" nodeType="afterEffect">
                                  <p:stCondLst>
                                    <p:cond delay="1000"/>
                                  </p:stCondLst>
                                  <p:childTnLst>
                                    <p:set>
                                      <p:cBhvr>
                                        <p:cTn id="239" dur="1" fill="hold">
                                          <p:stCondLst>
                                            <p:cond delay="0"/>
                                          </p:stCondLst>
                                        </p:cTn>
                                        <p:tgtEl>
                                          <p:spTgt spid="216"/>
                                        </p:tgtEl>
                                        <p:attrNameLst>
                                          <p:attrName>style.visibility</p:attrName>
                                        </p:attrNameLst>
                                      </p:cBhvr>
                                      <p:to>
                                        <p:strVal val="visible"/>
                                      </p:to>
                                    </p:set>
                                  </p:childTnLst>
                                </p:cTn>
                              </p:par>
                            </p:childTnLst>
                          </p:cTn>
                        </p:par>
                        <p:par>
                          <p:cTn id="240" fill="hold">
                            <p:stCondLst>
                              <p:cond delay="27000"/>
                            </p:stCondLst>
                            <p:childTnLst>
                              <p:par>
                                <p:cTn id="241" presetID="1" presetClass="entr" presetSubtype="0" fill="hold" grpId="0" nodeType="afterEffect">
                                  <p:stCondLst>
                                    <p:cond delay="1000"/>
                                  </p:stCondLst>
                                  <p:childTnLst>
                                    <p:set>
                                      <p:cBhvr>
                                        <p:cTn id="242" dur="1" fill="hold">
                                          <p:stCondLst>
                                            <p:cond delay="0"/>
                                          </p:stCondLst>
                                        </p:cTn>
                                        <p:tgtEl>
                                          <p:spTgt spid="217"/>
                                        </p:tgtEl>
                                        <p:attrNameLst>
                                          <p:attrName>style.visibility</p:attrName>
                                        </p:attrNameLst>
                                      </p:cBhvr>
                                      <p:to>
                                        <p:strVal val="visible"/>
                                      </p:to>
                                    </p:set>
                                  </p:childTnLst>
                                </p:cTn>
                              </p:par>
                            </p:childTnLst>
                          </p:cTn>
                        </p:par>
                        <p:par>
                          <p:cTn id="243" fill="hold">
                            <p:stCondLst>
                              <p:cond delay="28000"/>
                            </p:stCondLst>
                            <p:childTnLst>
                              <p:par>
                                <p:cTn id="244" presetID="1" presetClass="entr" presetSubtype="0" fill="hold" grpId="0" nodeType="afterEffect">
                                  <p:stCondLst>
                                    <p:cond delay="1000"/>
                                  </p:stCondLst>
                                  <p:childTnLst>
                                    <p:set>
                                      <p:cBhvr>
                                        <p:cTn id="245" dur="1" fill="hold">
                                          <p:stCondLst>
                                            <p:cond delay="0"/>
                                          </p:stCondLst>
                                        </p:cTn>
                                        <p:tgtEl>
                                          <p:spTgt spid="218"/>
                                        </p:tgtEl>
                                        <p:attrNameLst>
                                          <p:attrName>style.visibility</p:attrName>
                                        </p:attrNameLst>
                                      </p:cBhvr>
                                      <p:to>
                                        <p:strVal val="visible"/>
                                      </p:to>
                                    </p:set>
                                  </p:childTnLst>
                                </p:cTn>
                              </p:par>
                            </p:childTnLst>
                          </p:cTn>
                        </p:par>
                        <p:par>
                          <p:cTn id="246" fill="hold">
                            <p:stCondLst>
                              <p:cond delay="29000"/>
                            </p:stCondLst>
                            <p:childTnLst>
                              <p:par>
                                <p:cTn id="247" presetID="1" presetClass="entr" presetSubtype="0" fill="hold" grpId="0" nodeType="afterEffect">
                                  <p:stCondLst>
                                    <p:cond delay="1000"/>
                                  </p:stCondLst>
                                  <p:childTnLst>
                                    <p:set>
                                      <p:cBhvr>
                                        <p:cTn id="248" dur="1" fill="hold">
                                          <p:stCondLst>
                                            <p:cond delay="0"/>
                                          </p:stCondLst>
                                        </p:cTn>
                                        <p:tgtEl>
                                          <p:spTgt spid="219"/>
                                        </p:tgtEl>
                                        <p:attrNameLst>
                                          <p:attrName>style.visibility</p:attrName>
                                        </p:attrNameLst>
                                      </p:cBhvr>
                                      <p:to>
                                        <p:strVal val="visible"/>
                                      </p:to>
                                    </p:set>
                                  </p:childTnLst>
                                </p:cTn>
                              </p:par>
                            </p:childTnLst>
                          </p:cTn>
                        </p:par>
                        <p:par>
                          <p:cTn id="249" fill="hold">
                            <p:stCondLst>
                              <p:cond delay="30000"/>
                            </p:stCondLst>
                            <p:childTnLst>
                              <p:par>
                                <p:cTn id="250" presetID="1" presetClass="entr" presetSubtype="0" fill="hold" grpId="0" nodeType="afterEffect">
                                  <p:stCondLst>
                                    <p:cond delay="1000"/>
                                  </p:stCondLst>
                                  <p:childTnLst>
                                    <p:set>
                                      <p:cBhvr>
                                        <p:cTn id="251" dur="1" fill="hold">
                                          <p:stCondLst>
                                            <p:cond delay="0"/>
                                          </p:stCondLst>
                                        </p:cTn>
                                        <p:tgtEl>
                                          <p:spTgt spid="220"/>
                                        </p:tgtEl>
                                        <p:attrNameLst>
                                          <p:attrName>style.visibility</p:attrName>
                                        </p:attrNameLst>
                                      </p:cBhvr>
                                      <p:to>
                                        <p:strVal val="visible"/>
                                      </p:to>
                                    </p:set>
                                  </p:childTnLst>
                                </p:cTn>
                              </p:par>
                            </p:childTnLst>
                          </p:cTn>
                        </p:par>
                        <p:par>
                          <p:cTn id="252" fill="hold">
                            <p:stCondLst>
                              <p:cond delay="31000"/>
                            </p:stCondLst>
                            <p:childTnLst>
                              <p:par>
                                <p:cTn id="253" presetID="1" presetClass="entr" presetSubtype="0" fill="hold" grpId="0" nodeType="afterEffect">
                                  <p:stCondLst>
                                    <p:cond delay="1000"/>
                                  </p:stCondLst>
                                  <p:childTnLst>
                                    <p:set>
                                      <p:cBhvr>
                                        <p:cTn id="254" dur="1" fill="hold">
                                          <p:stCondLst>
                                            <p:cond delay="0"/>
                                          </p:stCondLst>
                                        </p:cTn>
                                        <p:tgtEl>
                                          <p:spTgt spid="221"/>
                                        </p:tgtEl>
                                        <p:attrNameLst>
                                          <p:attrName>style.visibility</p:attrName>
                                        </p:attrNameLst>
                                      </p:cBhvr>
                                      <p:to>
                                        <p:strVal val="visible"/>
                                      </p:to>
                                    </p:set>
                                  </p:childTnLst>
                                </p:cTn>
                              </p:par>
                            </p:childTnLst>
                          </p:cTn>
                        </p:par>
                        <p:par>
                          <p:cTn id="255" fill="hold">
                            <p:stCondLst>
                              <p:cond delay="32000"/>
                            </p:stCondLst>
                            <p:childTnLst>
                              <p:par>
                                <p:cTn id="256" presetID="1" presetClass="entr" presetSubtype="0" fill="hold" grpId="0" nodeType="afterEffect">
                                  <p:stCondLst>
                                    <p:cond delay="1000"/>
                                  </p:stCondLst>
                                  <p:childTnLst>
                                    <p:set>
                                      <p:cBhvr>
                                        <p:cTn id="257" dur="1" fill="hold">
                                          <p:stCondLst>
                                            <p:cond delay="0"/>
                                          </p:stCondLst>
                                        </p:cTn>
                                        <p:tgtEl>
                                          <p:spTgt spid="222"/>
                                        </p:tgtEl>
                                        <p:attrNameLst>
                                          <p:attrName>style.visibility</p:attrName>
                                        </p:attrNameLst>
                                      </p:cBhvr>
                                      <p:to>
                                        <p:strVal val="visible"/>
                                      </p:to>
                                    </p:set>
                                  </p:childTnLst>
                                </p:cTn>
                              </p:par>
                            </p:childTnLst>
                          </p:cTn>
                        </p:par>
                        <p:par>
                          <p:cTn id="258" fill="hold">
                            <p:stCondLst>
                              <p:cond delay="33000"/>
                            </p:stCondLst>
                            <p:childTnLst>
                              <p:par>
                                <p:cTn id="259" presetID="1" presetClass="entr" presetSubtype="0" fill="hold" grpId="0" nodeType="afterEffect">
                                  <p:stCondLst>
                                    <p:cond delay="1000"/>
                                  </p:stCondLst>
                                  <p:childTnLst>
                                    <p:set>
                                      <p:cBhvr>
                                        <p:cTn id="260" dur="1" fill="hold">
                                          <p:stCondLst>
                                            <p:cond delay="0"/>
                                          </p:stCondLst>
                                        </p:cTn>
                                        <p:tgtEl>
                                          <p:spTgt spid="223"/>
                                        </p:tgtEl>
                                        <p:attrNameLst>
                                          <p:attrName>style.visibility</p:attrName>
                                        </p:attrNameLst>
                                      </p:cBhvr>
                                      <p:to>
                                        <p:strVal val="visible"/>
                                      </p:to>
                                    </p:set>
                                  </p:childTnLst>
                                </p:cTn>
                              </p:par>
                            </p:childTnLst>
                          </p:cTn>
                        </p:par>
                        <p:par>
                          <p:cTn id="261" fill="hold">
                            <p:stCondLst>
                              <p:cond delay="34000"/>
                            </p:stCondLst>
                            <p:childTnLst>
                              <p:par>
                                <p:cTn id="262" presetID="1" presetClass="entr" presetSubtype="0" fill="hold" grpId="0" nodeType="afterEffect">
                                  <p:stCondLst>
                                    <p:cond delay="1000"/>
                                  </p:stCondLst>
                                  <p:childTnLst>
                                    <p:set>
                                      <p:cBhvr>
                                        <p:cTn id="263" dur="1" fill="hold">
                                          <p:stCondLst>
                                            <p:cond delay="0"/>
                                          </p:stCondLst>
                                        </p:cTn>
                                        <p:tgtEl>
                                          <p:spTgt spid="224"/>
                                        </p:tgtEl>
                                        <p:attrNameLst>
                                          <p:attrName>style.visibility</p:attrName>
                                        </p:attrNameLst>
                                      </p:cBhvr>
                                      <p:to>
                                        <p:strVal val="visible"/>
                                      </p:to>
                                    </p:set>
                                  </p:childTnLst>
                                </p:cTn>
                              </p:par>
                            </p:childTnLst>
                          </p:cTn>
                        </p:par>
                        <p:par>
                          <p:cTn id="264" fill="hold">
                            <p:stCondLst>
                              <p:cond delay="35000"/>
                            </p:stCondLst>
                            <p:childTnLst>
                              <p:par>
                                <p:cTn id="265" presetID="1" presetClass="entr" presetSubtype="0" fill="hold" grpId="0" nodeType="afterEffect">
                                  <p:stCondLst>
                                    <p:cond delay="1000"/>
                                  </p:stCondLst>
                                  <p:childTnLst>
                                    <p:set>
                                      <p:cBhvr>
                                        <p:cTn id="266" dur="1" fill="hold">
                                          <p:stCondLst>
                                            <p:cond delay="0"/>
                                          </p:stCondLst>
                                        </p:cTn>
                                        <p:tgtEl>
                                          <p:spTgt spid="225"/>
                                        </p:tgtEl>
                                        <p:attrNameLst>
                                          <p:attrName>style.visibility</p:attrName>
                                        </p:attrNameLst>
                                      </p:cBhvr>
                                      <p:to>
                                        <p:strVal val="visible"/>
                                      </p:to>
                                    </p:set>
                                  </p:childTnLst>
                                </p:cTn>
                              </p:par>
                            </p:childTnLst>
                          </p:cTn>
                        </p:par>
                        <p:par>
                          <p:cTn id="267" fill="hold">
                            <p:stCondLst>
                              <p:cond delay="36000"/>
                            </p:stCondLst>
                            <p:childTnLst>
                              <p:par>
                                <p:cTn id="268" presetID="1" presetClass="entr" presetSubtype="0" fill="hold" grpId="0" nodeType="afterEffect">
                                  <p:stCondLst>
                                    <p:cond delay="1000"/>
                                  </p:stCondLst>
                                  <p:childTnLst>
                                    <p:set>
                                      <p:cBhvr>
                                        <p:cTn id="269" dur="1" fill="hold">
                                          <p:stCondLst>
                                            <p:cond delay="0"/>
                                          </p:stCondLst>
                                        </p:cTn>
                                        <p:tgtEl>
                                          <p:spTgt spid="226"/>
                                        </p:tgtEl>
                                        <p:attrNameLst>
                                          <p:attrName>style.visibility</p:attrName>
                                        </p:attrNameLst>
                                      </p:cBhvr>
                                      <p:to>
                                        <p:strVal val="visible"/>
                                      </p:to>
                                    </p:set>
                                  </p:childTnLst>
                                </p:cTn>
                              </p:par>
                            </p:childTnLst>
                          </p:cTn>
                        </p:par>
                        <p:par>
                          <p:cTn id="270" fill="hold">
                            <p:stCondLst>
                              <p:cond delay="37000"/>
                            </p:stCondLst>
                            <p:childTnLst>
                              <p:par>
                                <p:cTn id="271" presetID="1" presetClass="entr" presetSubtype="0" fill="hold" grpId="0" nodeType="afterEffect">
                                  <p:stCondLst>
                                    <p:cond delay="1000"/>
                                  </p:stCondLst>
                                  <p:childTnLst>
                                    <p:set>
                                      <p:cBhvr>
                                        <p:cTn id="272" dur="1" fill="hold">
                                          <p:stCondLst>
                                            <p:cond delay="0"/>
                                          </p:stCondLst>
                                        </p:cTn>
                                        <p:tgtEl>
                                          <p:spTgt spid="227"/>
                                        </p:tgtEl>
                                        <p:attrNameLst>
                                          <p:attrName>style.visibility</p:attrName>
                                        </p:attrNameLst>
                                      </p:cBhvr>
                                      <p:to>
                                        <p:strVal val="visible"/>
                                      </p:to>
                                    </p:set>
                                  </p:childTnLst>
                                </p:cTn>
                              </p:par>
                            </p:childTnLst>
                          </p:cTn>
                        </p:par>
                        <p:par>
                          <p:cTn id="273" fill="hold">
                            <p:stCondLst>
                              <p:cond delay="38000"/>
                            </p:stCondLst>
                            <p:childTnLst>
                              <p:par>
                                <p:cTn id="274" presetID="1" presetClass="entr" presetSubtype="0" fill="hold" grpId="0" nodeType="afterEffect">
                                  <p:stCondLst>
                                    <p:cond delay="1000"/>
                                  </p:stCondLst>
                                  <p:childTnLst>
                                    <p:set>
                                      <p:cBhvr>
                                        <p:cTn id="275" dur="1" fill="hold">
                                          <p:stCondLst>
                                            <p:cond delay="0"/>
                                          </p:stCondLst>
                                        </p:cTn>
                                        <p:tgtEl>
                                          <p:spTgt spid="228"/>
                                        </p:tgtEl>
                                        <p:attrNameLst>
                                          <p:attrName>style.visibility</p:attrName>
                                        </p:attrNameLst>
                                      </p:cBhvr>
                                      <p:to>
                                        <p:strVal val="visible"/>
                                      </p:to>
                                    </p:set>
                                  </p:childTnLst>
                                </p:cTn>
                              </p:par>
                            </p:childTnLst>
                          </p:cTn>
                        </p:par>
                        <p:par>
                          <p:cTn id="276" fill="hold">
                            <p:stCondLst>
                              <p:cond delay="39000"/>
                            </p:stCondLst>
                            <p:childTnLst>
                              <p:par>
                                <p:cTn id="277" presetID="1" presetClass="entr" presetSubtype="0" fill="hold" grpId="0" nodeType="afterEffect">
                                  <p:stCondLst>
                                    <p:cond delay="1000"/>
                                  </p:stCondLst>
                                  <p:childTnLst>
                                    <p:set>
                                      <p:cBhvr>
                                        <p:cTn id="278" dur="1" fill="hold">
                                          <p:stCondLst>
                                            <p:cond delay="0"/>
                                          </p:stCondLst>
                                        </p:cTn>
                                        <p:tgtEl>
                                          <p:spTgt spid="229"/>
                                        </p:tgtEl>
                                        <p:attrNameLst>
                                          <p:attrName>style.visibility</p:attrName>
                                        </p:attrNameLst>
                                      </p:cBhvr>
                                      <p:to>
                                        <p:strVal val="visible"/>
                                      </p:to>
                                    </p:set>
                                  </p:childTnLst>
                                </p:cTn>
                              </p:par>
                            </p:childTnLst>
                          </p:cTn>
                        </p:par>
                        <p:par>
                          <p:cTn id="279" fill="hold">
                            <p:stCondLst>
                              <p:cond delay="40000"/>
                            </p:stCondLst>
                            <p:childTnLst>
                              <p:par>
                                <p:cTn id="280" presetID="1" presetClass="entr" presetSubtype="0" fill="hold" grpId="0" nodeType="afterEffect">
                                  <p:stCondLst>
                                    <p:cond delay="1000"/>
                                  </p:stCondLst>
                                  <p:childTnLst>
                                    <p:set>
                                      <p:cBhvr>
                                        <p:cTn id="281" dur="1" fill="hold">
                                          <p:stCondLst>
                                            <p:cond delay="0"/>
                                          </p:stCondLst>
                                        </p:cTn>
                                        <p:tgtEl>
                                          <p:spTgt spid="230"/>
                                        </p:tgtEl>
                                        <p:attrNameLst>
                                          <p:attrName>style.visibility</p:attrName>
                                        </p:attrNameLst>
                                      </p:cBhvr>
                                      <p:to>
                                        <p:strVal val="visible"/>
                                      </p:to>
                                    </p:set>
                                  </p:childTnLst>
                                </p:cTn>
                              </p:par>
                            </p:childTnLst>
                          </p:cTn>
                        </p:par>
                        <p:par>
                          <p:cTn id="282" fill="hold">
                            <p:stCondLst>
                              <p:cond delay="41000"/>
                            </p:stCondLst>
                            <p:childTnLst>
                              <p:par>
                                <p:cTn id="283" presetID="1" presetClass="entr" presetSubtype="0" fill="hold" grpId="0" nodeType="afterEffect">
                                  <p:stCondLst>
                                    <p:cond delay="1000"/>
                                  </p:stCondLst>
                                  <p:childTnLst>
                                    <p:set>
                                      <p:cBhvr>
                                        <p:cTn id="284" dur="1" fill="hold">
                                          <p:stCondLst>
                                            <p:cond delay="0"/>
                                          </p:stCondLst>
                                        </p:cTn>
                                        <p:tgtEl>
                                          <p:spTgt spid="231"/>
                                        </p:tgtEl>
                                        <p:attrNameLst>
                                          <p:attrName>style.visibility</p:attrName>
                                        </p:attrNameLst>
                                      </p:cBhvr>
                                      <p:to>
                                        <p:strVal val="visible"/>
                                      </p:to>
                                    </p:set>
                                  </p:childTnLst>
                                </p:cTn>
                              </p:par>
                            </p:childTnLst>
                          </p:cTn>
                        </p:par>
                        <p:par>
                          <p:cTn id="285" fill="hold">
                            <p:stCondLst>
                              <p:cond delay="42000"/>
                            </p:stCondLst>
                            <p:childTnLst>
                              <p:par>
                                <p:cTn id="286" presetID="1" presetClass="entr" presetSubtype="0" fill="hold" grpId="0" nodeType="afterEffect">
                                  <p:stCondLst>
                                    <p:cond delay="1000"/>
                                  </p:stCondLst>
                                  <p:childTnLst>
                                    <p:set>
                                      <p:cBhvr>
                                        <p:cTn id="287" dur="1" fill="hold">
                                          <p:stCondLst>
                                            <p:cond delay="0"/>
                                          </p:stCondLst>
                                        </p:cTn>
                                        <p:tgtEl>
                                          <p:spTgt spid="232"/>
                                        </p:tgtEl>
                                        <p:attrNameLst>
                                          <p:attrName>style.visibility</p:attrName>
                                        </p:attrNameLst>
                                      </p:cBhvr>
                                      <p:to>
                                        <p:strVal val="visible"/>
                                      </p:to>
                                    </p:set>
                                  </p:childTnLst>
                                </p:cTn>
                              </p:par>
                            </p:childTnLst>
                          </p:cTn>
                        </p:par>
                        <p:par>
                          <p:cTn id="288" fill="hold">
                            <p:stCondLst>
                              <p:cond delay="43000"/>
                            </p:stCondLst>
                            <p:childTnLst>
                              <p:par>
                                <p:cTn id="289" presetID="1" presetClass="entr" presetSubtype="0" fill="hold" grpId="0" nodeType="afterEffect">
                                  <p:stCondLst>
                                    <p:cond delay="1000"/>
                                  </p:stCondLst>
                                  <p:childTnLst>
                                    <p:set>
                                      <p:cBhvr>
                                        <p:cTn id="290" dur="1" fill="hold">
                                          <p:stCondLst>
                                            <p:cond delay="0"/>
                                          </p:stCondLst>
                                        </p:cTn>
                                        <p:tgtEl>
                                          <p:spTgt spid="233"/>
                                        </p:tgtEl>
                                        <p:attrNameLst>
                                          <p:attrName>style.visibility</p:attrName>
                                        </p:attrNameLst>
                                      </p:cBhvr>
                                      <p:to>
                                        <p:strVal val="visible"/>
                                      </p:to>
                                    </p:set>
                                  </p:childTnLst>
                                </p:cTn>
                              </p:par>
                            </p:childTnLst>
                          </p:cTn>
                        </p:par>
                        <p:par>
                          <p:cTn id="291" fill="hold">
                            <p:stCondLst>
                              <p:cond delay="44000"/>
                            </p:stCondLst>
                            <p:childTnLst>
                              <p:par>
                                <p:cTn id="292" presetID="1" presetClass="entr" presetSubtype="0" fill="hold" grpId="0" nodeType="afterEffect">
                                  <p:stCondLst>
                                    <p:cond delay="1000"/>
                                  </p:stCondLst>
                                  <p:childTnLst>
                                    <p:set>
                                      <p:cBhvr>
                                        <p:cTn id="293" dur="1" fill="hold">
                                          <p:stCondLst>
                                            <p:cond delay="0"/>
                                          </p:stCondLst>
                                        </p:cTn>
                                        <p:tgtEl>
                                          <p:spTgt spid="234"/>
                                        </p:tgtEl>
                                        <p:attrNameLst>
                                          <p:attrName>style.visibility</p:attrName>
                                        </p:attrNameLst>
                                      </p:cBhvr>
                                      <p:to>
                                        <p:strVal val="visible"/>
                                      </p:to>
                                    </p:set>
                                  </p:childTnLst>
                                </p:cTn>
                              </p:par>
                            </p:childTnLst>
                          </p:cTn>
                        </p:par>
                        <p:par>
                          <p:cTn id="294" fill="hold">
                            <p:stCondLst>
                              <p:cond delay="45000"/>
                            </p:stCondLst>
                            <p:childTnLst>
                              <p:par>
                                <p:cTn id="295" presetID="1" presetClass="entr" presetSubtype="0" fill="hold" grpId="0" nodeType="afterEffect">
                                  <p:stCondLst>
                                    <p:cond delay="1000"/>
                                  </p:stCondLst>
                                  <p:childTnLst>
                                    <p:set>
                                      <p:cBhvr>
                                        <p:cTn id="296" dur="1" fill="hold">
                                          <p:stCondLst>
                                            <p:cond delay="0"/>
                                          </p:stCondLst>
                                        </p:cTn>
                                        <p:tgtEl>
                                          <p:spTgt spid="235"/>
                                        </p:tgtEl>
                                        <p:attrNameLst>
                                          <p:attrName>style.visibility</p:attrName>
                                        </p:attrNameLst>
                                      </p:cBhvr>
                                      <p:to>
                                        <p:strVal val="visible"/>
                                      </p:to>
                                    </p:set>
                                  </p:childTnLst>
                                </p:cTn>
                              </p:par>
                            </p:childTnLst>
                          </p:cTn>
                        </p:par>
                        <p:par>
                          <p:cTn id="297" fill="hold">
                            <p:stCondLst>
                              <p:cond delay="46000"/>
                            </p:stCondLst>
                            <p:childTnLst>
                              <p:par>
                                <p:cTn id="298" presetID="1" presetClass="entr" presetSubtype="0" fill="hold" grpId="0" nodeType="afterEffect">
                                  <p:stCondLst>
                                    <p:cond delay="1000"/>
                                  </p:stCondLst>
                                  <p:childTnLst>
                                    <p:set>
                                      <p:cBhvr>
                                        <p:cTn id="299" dur="1" fill="hold">
                                          <p:stCondLst>
                                            <p:cond delay="0"/>
                                          </p:stCondLst>
                                        </p:cTn>
                                        <p:tgtEl>
                                          <p:spTgt spid="236"/>
                                        </p:tgtEl>
                                        <p:attrNameLst>
                                          <p:attrName>style.visibility</p:attrName>
                                        </p:attrNameLst>
                                      </p:cBhvr>
                                      <p:to>
                                        <p:strVal val="visible"/>
                                      </p:to>
                                    </p:set>
                                  </p:childTnLst>
                                </p:cTn>
                              </p:par>
                            </p:childTnLst>
                          </p:cTn>
                        </p:par>
                        <p:par>
                          <p:cTn id="300" fill="hold">
                            <p:stCondLst>
                              <p:cond delay="47000"/>
                            </p:stCondLst>
                            <p:childTnLst>
                              <p:par>
                                <p:cTn id="301" presetID="1" presetClass="entr" presetSubtype="0" fill="hold" grpId="0" nodeType="afterEffect">
                                  <p:stCondLst>
                                    <p:cond delay="1000"/>
                                  </p:stCondLst>
                                  <p:childTnLst>
                                    <p:set>
                                      <p:cBhvr>
                                        <p:cTn id="302" dur="1" fill="hold">
                                          <p:stCondLst>
                                            <p:cond delay="0"/>
                                          </p:stCondLst>
                                        </p:cTn>
                                        <p:tgtEl>
                                          <p:spTgt spid="237"/>
                                        </p:tgtEl>
                                        <p:attrNameLst>
                                          <p:attrName>style.visibility</p:attrName>
                                        </p:attrNameLst>
                                      </p:cBhvr>
                                      <p:to>
                                        <p:strVal val="visible"/>
                                      </p:to>
                                    </p:set>
                                  </p:childTnLst>
                                </p:cTn>
                              </p:par>
                            </p:childTnLst>
                          </p:cTn>
                        </p:par>
                        <p:par>
                          <p:cTn id="303" fill="hold">
                            <p:stCondLst>
                              <p:cond delay="48000"/>
                            </p:stCondLst>
                            <p:childTnLst>
                              <p:par>
                                <p:cTn id="304" presetID="1" presetClass="entr" presetSubtype="0" fill="hold" grpId="0" nodeType="afterEffect">
                                  <p:stCondLst>
                                    <p:cond delay="1000"/>
                                  </p:stCondLst>
                                  <p:childTnLst>
                                    <p:set>
                                      <p:cBhvr>
                                        <p:cTn id="305" dur="1" fill="hold">
                                          <p:stCondLst>
                                            <p:cond delay="0"/>
                                          </p:stCondLst>
                                        </p:cTn>
                                        <p:tgtEl>
                                          <p:spTgt spid="238"/>
                                        </p:tgtEl>
                                        <p:attrNameLst>
                                          <p:attrName>style.visibility</p:attrName>
                                        </p:attrNameLst>
                                      </p:cBhvr>
                                      <p:to>
                                        <p:strVal val="visible"/>
                                      </p:to>
                                    </p:set>
                                  </p:childTnLst>
                                </p:cTn>
                              </p:par>
                            </p:childTnLst>
                          </p:cTn>
                        </p:par>
                        <p:par>
                          <p:cTn id="306" fill="hold">
                            <p:stCondLst>
                              <p:cond delay="49000"/>
                            </p:stCondLst>
                            <p:childTnLst>
                              <p:par>
                                <p:cTn id="307" presetID="1" presetClass="entr" presetSubtype="0" fill="hold" grpId="0" nodeType="afterEffect">
                                  <p:stCondLst>
                                    <p:cond delay="1000"/>
                                  </p:stCondLst>
                                  <p:childTnLst>
                                    <p:set>
                                      <p:cBhvr>
                                        <p:cTn id="308" dur="1" fill="hold">
                                          <p:stCondLst>
                                            <p:cond delay="0"/>
                                          </p:stCondLst>
                                        </p:cTn>
                                        <p:tgtEl>
                                          <p:spTgt spid="239"/>
                                        </p:tgtEl>
                                        <p:attrNameLst>
                                          <p:attrName>style.visibility</p:attrName>
                                        </p:attrNameLst>
                                      </p:cBhvr>
                                      <p:to>
                                        <p:strVal val="visible"/>
                                      </p:to>
                                    </p:set>
                                  </p:childTnLst>
                                </p:cTn>
                              </p:par>
                            </p:childTnLst>
                          </p:cTn>
                        </p:par>
                        <p:par>
                          <p:cTn id="309" fill="hold">
                            <p:stCondLst>
                              <p:cond delay="50000"/>
                            </p:stCondLst>
                            <p:childTnLst>
                              <p:par>
                                <p:cTn id="310" presetID="1" presetClass="entr" presetSubtype="0" fill="hold" grpId="0" nodeType="afterEffect">
                                  <p:stCondLst>
                                    <p:cond delay="1000"/>
                                  </p:stCondLst>
                                  <p:childTnLst>
                                    <p:set>
                                      <p:cBhvr>
                                        <p:cTn id="311" dur="1" fill="hold">
                                          <p:stCondLst>
                                            <p:cond delay="0"/>
                                          </p:stCondLst>
                                        </p:cTn>
                                        <p:tgtEl>
                                          <p:spTgt spid="240"/>
                                        </p:tgtEl>
                                        <p:attrNameLst>
                                          <p:attrName>style.visibility</p:attrName>
                                        </p:attrNameLst>
                                      </p:cBhvr>
                                      <p:to>
                                        <p:strVal val="visible"/>
                                      </p:to>
                                    </p:set>
                                  </p:childTnLst>
                                </p:cTn>
                              </p:par>
                            </p:childTnLst>
                          </p:cTn>
                        </p:par>
                        <p:par>
                          <p:cTn id="312" fill="hold">
                            <p:stCondLst>
                              <p:cond delay="51000"/>
                            </p:stCondLst>
                            <p:childTnLst>
                              <p:par>
                                <p:cTn id="313" presetID="1" presetClass="entr" presetSubtype="0" fill="hold" grpId="0" nodeType="afterEffect">
                                  <p:stCondLst>
                                    <p:cond delay="1000"/>
                                  </p:stCondLst>
                                  <p:childTnLst>
                                    <p:set>
                                      <p:cBhvr>
                                        <p:cTn id="314" dur="1" fill="hold">
                                          <p:stCondLst>
                                            <p:cond delay="0"/>
                                          </p:stCondLst>
                                        </p:cTn>
                                        <p:tgtEl>
                                          <p:spTgt spid="241"/>
                                        </p:tgtEl>
                                        <p:attrNameLst>
                                          <p:attrName>style.visibility</p:attrName>
                                        </p:attrNameLst>
                                      </p:cBhvr>
                                      <p:to>
                                        <p:strVal val="visible"/>
                                      </p:to>
                                    </p:set>
                                  </p:childTnLst>
                                </p:cTn>
                              </p:par>
                            </p:childTnLst>
                          </p:cTn>
                        </p:par>
                        <p:par>
                          <p:cTn id="315" fill="hold">
                            <p:stCondLst>
                              <p:cond delay="52000"/>
                            </p:stCondLst>
                            <p:childTnLst>
                              <p:par>
                                <p:cTn id="316" presetID="1" presetClass="entr" presetSubtype="0" fill="hold" grpId="0" nodeType="afterEffect">
                                  <p:stCondLst>
                                    <p:cond delay="1000"/>
                                  </p:stCondLst>
                                  <p:childTnLst>
                                    <p:set>
                                      <p:cBhvr>
                                        <p:cTn id="317" dur="1" fill="hold">
                                          <p:stCondLst>
                                            <p:cond delay="0"/>
                                          </p:stCondLst>
                                        </p:cTn>
                                        <p:tgtEl>
                                          <p:spTgt spid="242"/>
                                        </p:tgtEl>
                                        <p:attrNameLst>
                                          <p:attrName>style.visibility</p:attrName>
                                        </p:attrNameLst>
                                      </p:cBhvr>
                                      <p:to>
                                        <p:strVal val="visible"/>
                                      </p:to>
                                    </p:set>
                                  </p:childTnLst>
                                </p:cTn>
                              </p:par>
                            </p:childTnLst>
                          </p:cTn>
                        </p:par>
                        <p:par>
                          <p:cTn id="318" fill="hold">
                            <p:stCondLst>
                              <p:cond delay="53000"/>
                            </p:stCondLst>
                            <p:childTnLst>
                              <p:par>
                                <p:cTn id="319" presetID="1" presetClass="entr" presetSubtype="0" fill="hold" grpId="0" nodeType="afterEffect">
                                  <p:stCondLst>
                                    <p:cond delay="1000"/>
                                  </p:stCondLst>
                                  <p:childTnLst>
                                    <p:set>
                                      <p:cBhvr>
                                        <p:cTn id="320" dur="1" fill="hold">
                                          <p:stCondLst>
                                            <p:cond delay="0"/>
                                          </p:stCondLst>
                                        </p:cTn>
                                        <p:tgtEl>
                                          <p:spTgt spid="243"/>
                                        </p:tgtEl>
                                        <p:attrNameLst>
                                          <p:attrName>style.visibility</p:attrName>
                                        </p:attrNameLst>
                                      </p:cBhvr>
                                      <p:to>
                                        <p:strVal val="visible"/>
                                      </p:to>
                                    </p:set>
                                  </p:childTnLst>
                                </p:cTn>
                              </p:par>
                            </p:childTnLst>
                          </p:cTn>
                        </p:par>
                        <p:par>
                          <p:cTn id="321" fill="hold">
                            <p:stCondLst>
                              <p:cond delay="54000"/>
                            </p:stCondLst>
                            <p:childTnLst>
                              <p:par>
                                <p:cTn id="322" presetID="1" presetClass="entr" presetSubtype="0" fill="hold" grpId="0" nodeType="afterEffect">
                                  <p:stCondLst>
                                    <p:cond delay="1000"/>
                                  </p:stCondLst>
                                  <p:childTnLst>
                                    <p:set>
                                      <p:cBhvr>
                                        <p:cTn id="323" dur="1" fill="hold">
                                          <p:stCondLst>
                                            <p:cond delay="0"/>
                                          </p:stCondLst>
                                        </p:cTn>
                                        <p:tgtEl>
                                          <p:spTgt spid="244"/>
                                        </p:tgtEl>
                                        <p:attrNameLst>
                                          <p:attrName>style.visibility</p:attrName>
                                        </p:attrNameLst>
                                      </p:cBhvr>
                                      <p:to>
                                        <p:strVal val="visible"/>
                                      </p:to>
                                    </p:set>
                                  </p:childTnLst>
                                </p:cTn>
                              </p:par>
                            </p:childTnLst>
                          </p:cTn>
                        </p:par>
                        <p:par>
                          <p:cTn id="324" fill="hold">
                            <p:stCondLst>
                              <p:cond delay="55000"/>
                            </p:stCondLst>
                            <p:childTnLst>
                              <p:par>
                                <p:cTn id="325" presetID="1" presetClass="entr" presetSubtype="0" fill="hold" grpId="0" nodeType="afterEffect">
                                  <p:stCondLst>
                                    <p:cond delay="1000"/>
                                  </p:stCondLst>
                                  <p:childTnLst>
                                    <p:set>
                                      <p:cBhvr>
                                        <p:cTn id="326" dur="1" fill="hold">
                                          <p:stCondLst>
                                            <p:cond delay="0"/>
                                          </p:stCondLst>
                                        </p:cTn>
                                        <p:tgtEl>
                                          <p:spTgt spid="245"/>
                                        </p:tgtEl>
                                        <p:attrNameLst>
                                          <p:attrName>style.visibility</p:attrName>
                                        </p:attrNameLst>
                                      </p:cBhvr>
                                      <p:to>
                                        <p:strVal val="visible"/>
                                      </p:to>
                                    </p:set>
                                  </p:childTnLst>
                                </p:cTn>
                              </p:par>
                            </p:childTnLst>
                          </p:cTn>
                        </p:par>
                        <p:par>
                          <p:cTn id="327" fill="hold">
                            <p:stCondLst>
                              <p:cond delay="56000"/>
                            </p:stCondLst>
                            <p:childTnLst>
                              <p:par>
                                <p:cTn id="328" presetID="1" presetClass="entr" presetSubtype="0" fill="hold" grpId="0" nodeType="afterEffect">
                                  <p:stCondLst>
                                    <p:cond delay="1000"/>
                                  </p:stCondLst>
                                  <p:childTnLst>
                                    <p:set>
                                      <p:cBhvr>
                                        <p:cTn id="329" dur="1" fill="hold">
                                          <p:stCondLst>
                                            <p:cond delay="0"/>
                                          </p:stCondLst>
                                        </p:cTn>
                                        <p:tgtEl>
                                          <p:spTgt spid="246"/>
                                        </p:tgtEl>
                                        <p:attrNameLst>
                                          <p:attrName>style.visibility</p:attrName>
                                        </p:attrNameLst>
                                      </p:cBhvr>
                                      <p:to>
                                        <p:strVal val="visible"/>
                                      </p:to>
                                    </p:set>
                                  </p:childTnLst>
                                </p:cTn>
                              </p:par>
                            </p:childTnLst>
                          </p:cTn>
                        </p:par>
                        <p:par>
                          <p:cTn id="330" fill="hold">
                            <p:stCondLst>
                              <p:cond delay="57000"/>
                            </p:stCondLst>
                            <p:childTnLst>
                              <p:par>
                                <p:cTn id="331" presetID="1" presetClass="entr" presetSubtype="0" fill="hold" grpId="0" nodeType="afterEffect">
                                  <p:stCondLst>
                                    <p:cond delay="1000"/>
                                  </p:stCondLst>
                                  <p:childTnLst>
                                    <p:set>
                                      <p:cBhvr>
                                        <p:cTn id="332" dur="1" fill="hold">
                                          <p:stCondLst>
                                            <p:cond delay="0"/>
                                          </p:stCondLst>
                                        </p:cTn>
                                        <p:tgtEl>
                                          <p:spTgt spid="247"/>
                                        </p:tgtEl>
                                        <p:attrNameLst>
                                          <p:attrName>style.visibility</p:attrName>
                                        </p:attrNameLst>
                                      </p:cBhvr>
                                      <p:to>
                                        <p:strVal val="visible"/>
                                      </p:to>
                                    </p:set>
                                  </p:childTnLst>
                                </p:cTn>
                              </p:par>
                            </p:childTnLst>
                          </p:cTn>
                        </p:par>
                        <p:par>
                          <p:cTn id="333" fill="hold">
                            <p:stCondLst>
                              <p:cond delay="58000"/>
                            </p:stCondLst>
                            <p:childTnLst>
                              <p:par>
                                <p:cTn id="334" presetID="1" presetClass="entr" presetSubtype="0" fill="hold" grpId="0" nodeType="afterEffect">
                                  <p:stCondLst>
                                    <p:cond delay="1000"/>
                                  </p:stCondLst>
                                  <p:childTnLst>
                                    <p:set>
                                      <p:cBhvr>
                                        <p:cTn id="335" dur="1" fill="hold">
                                          <p:stCondLst>
                                            <p:cond delay="0"/>
                                          </p:stCondLst>
                                        </p:cTn>
                                        <p:tgtEl>
                                          <p:spTgt spid="248"/>
                                        </p:tgtEl>
                                        <p:attrNameLst>
                                          <p:attrName>style.visibility</p:attrName>
                                        </p:attrNameLst>
                                      </p:cBhvr>
                                      <p:to>
                                        <p:strVal val="visible"/>
                                      </p:to>
                                    </p:set>
                                  </p:childTnLst>
                                </p:cTn>
                              </p:par>
                            </p:childTnLst>
                          </p:cTn>
                        </p:par>
                        <p:par>
                          <p:cTn id="336" fill="hold">
                            <p:stCondLst>
                              <p:cond delay="59000"/>
                            </p:stCondLst>
                            <p:childTnLst>
                              <p:par>
                                <p:cTn id="337" presetID="1" presetClass="entr" presetSubtype="0" fill="hold" grpId="0" nodeType="afterEffect">
                                  <p:stCondLst>
                                    <p:cond delay="1000"/>
                                  </p:stCondLst>
                                  <p:childTnLst>
                                    <p:set>
                                      <p:cBhvr>
                                        <p:cTn id="338" dur="1" fill="hold">
                                          <p:stCondLst>
                                            <p:cond delay="0"/>
                                          </p:stCondLst>
                                        </p:cTn>
                                        <p:tgtEl>
                                          <p:spTgt spid="249"/>
                                        </p:tgtEl>
                                        <p:attrNameLst>
                                          <p:attrName>style.visibility</p:attrName>
                                        </p:attrNameLst>
                                      </p:cBhvr>
                                      <p:to>
                                        <p:strVal val="visible"/>
                                      </p:to>
                                    </p:set>
                                  </p:childTnLst>
                                  <p:subTnLst>
                                    <p:audio>
                                      <p:cMediaNode vol="100000">
                                        <p:cTn display="0" masterRel="sameClick">
                                          <p:stCondLst>
                                            <p:cond evt="begin" delay="0">
                                              <p:tn val="33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50"/>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2" grpId="0" animBg="1"/>
      <p:bldP spid="24" grpId="0" animBg="1"/>
      <p:bldP spid="44" grpId="0" animBg="1"/>
      <p:bldP spid="4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8245</TotalTime>
  <Words>2300</Words>
  <Application>Microsoft Office PowerPoint</Application>
  <PresentationFormat>On-screen Show (4:3)</PresentationFormat>
  <Paragraphs>796</Paragraphs>
  <Slides>16</Slides>
  <Notes>15</Notes>
  <HiddenSlides>2</HiddenSlides>
  <MMClips>1</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Family Feud Master</vt:lpstr>
      <vt:lpstr>3_Family Feud Master</vt:lpstr>
      <vt:lpstr>1_Family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Erica V. Ekwurzel</cp:lastModifiedBy>
  <cp:revision>464</cp:revision>
  <cp:lastPrinted>2020-04-12T20:31:41Z</cp:lastPrinted>
  <dcterms:created xsi:type="dcterms:W3CDTF">2004-01-21T04:06:20Z</dcterms:created>
  <dcterms:modified xsi:type="dcterms:W3CDTF">2020-04-12T20:50:43Z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